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59" r:id="rId6"/>
    <p:sldId id="261" r:id="rId7"/>
    <p:sldId id="262" r:id="rId8"/>
    <p:sldId id="272" r:id="rId9"/>
    <p:sldId id="264" r:id="rId10"/>
    <p:sldId id="266" r:id="rId11"/>
    <p:sldId id="265" r:id="rId12"/>
    <p:sldId id="273" r:id="rId13"/>
    <p:sldId id="271" r:id="rId14"/>
    <p:sldId id="275" r:id="rId15"/>
    <p:sldId id="260" r:id="rId16"/>
    <p:sldId id="276" r:id="rId17"/>
    <p:sldId id="277" r:id="rId18"/>
    <p:sldId id="278" r:id="rId19"/>
    <p:sldId id="267" r:id="rId20"/>
    <p:sldId id="282" r:id="rId21"/>
    <p:sldId id="283" r:id="rId22"/>
    <p:sldId id="279" r:id="rId23"/>
    <p:sldId id="284" r:id="rId24"/>
    <p:sldId id="291" r:id="rId25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2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1308" y="-12"/>
      </p:cViewPr>
      <p:guideLst>
        <p:guide orient="horz" pos="2382"/>
        <p:guide pos="2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41720-CBD2-4431-B455-1ED15A9191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C9800F-779D-4A6A-A523-F26DB28786D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Detecta formas em uma imagem</a:t>
          </a:r>
        </a:p>
      </dgm:t>
    </dgm:pt>
    <dgm:pt modelId="{BCB952B1-2823-4C96-8FD5-D16F176F28A1}" type="parTrans" cxnId="{C4911982-C8EB-45F5-B281-0979BA0F8CDB}">
      <dgm:prSet/>
      <dgm:spPr/>
      <dgm:t>
        <a:bodyPr/>
        <a:lstStyle/>
        <a:p>
          <a:endParaRPr lang="en-US"/>
        </a:p>
      </dgm:t>
    </dgm:pt>
    <dgm:pt modelId="{D3693C7C-9B0B-4FAE-AC4F-EF8C1E9B158C}" type="sibTrans" cxnId="{C4911982-C8EB-45F5-B281-0979BA0F8CDB}">
      <dgm:prSet/>
      <dgm:spPr/>
      <dgm:t>
        <a:bodyPr/>
        <a:lstStyle/>
        <a:p>
          <a:endParaRPr lang="en-US"/>
        </a:p>
      </dgm:t>
    </dgm:pt>
    <dgm:pt modelId="{DD7849E8-C969-4207-9BE5-80DCC7A2DCB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Muito usada para círculos e retas</a:t>
          </a:r>
        </a:p>
      </dgm:t>
    </dgm:pt>
    <dgm:pt modelId="{C754EC26-FA5F-4BBC-81CE-581E259B7C0A}" type="parTrans" cxnId="{97FD7BB5-CAC0-4034-8EF7-0C50429A1B5E}">
      <dgm:prSet/>
      <dgm:spPr/>
      <dgm:t>
        <a:bodyPr/>
        <a:lstStyle/>
        <a:p>
          <a:endParaRPr lang="en-US"/>
        </a:p>
      </dgm:t>
    </dgm:pt>
    <dgm:pt modelId="{39DBD2C5-92BD-4378-BC48-E267D294D073}" type="sibTrans" cxnId="{97FD7BB5-CAC0-4034-8EF7-0C50429A1B5E}">
      <dgm:prSet/>
      <dgm:spPr/>
      <dgm:t>
        <a:bodyPr/>
        <a:lstStyle/>
        <a:p>
          <a:endParaRPr lang="en-US"/>
        </a:p>
      </dgm:t>
    </dgm:pt>
    <dgm:pt modelId="{84C1C6E8-AB99-4334-94F2-12F92F8F74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Exige pós-processamento dos dados obtidos</a:t>
          </a:r>
        </a:p>
      </dgm:t>
    </dgm:pt>
    <dgm:pt modelId="{5AD58A27-32EB-4F2C-ABCA-4DA26BAB71F3}" type="parTrans" cxnId="{BE66D854-D94B-4214-A587-55E0B7FEBB69}">
      <dgm:prSet/>
      <dgm:spPr/>
      <dgm:t>
        <a:bodyPr/>
        <a:lstStyle/>
        <a:p>
          <a:endParaRPr lang="en-US"/>
        </a:p>
      </dgm:t>
    </dgm:pt>
    <dgm:pt modelId="{C6B0E4E8-9B2E-465D-A6DE-205DBAE3CFF4}" type="sibTrans" cxnId="{BE66D854-D94B-4214-A587-55E0B7FEBB69}">
      <dgm:prSet/>
      <dgm:spPr/>
      <dgm:t>
        <a:bodyPr/>
        <a:lstStyle/>
        <a:p>
          <a:endParaRPr lang="en-US"/>
        </a:p>
      </dgm:t>
    </dgm:pt>
    <dgm:pt modelId="{4A450CD6-1E6F-4FBB-8148-A6AF253E0F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Problemas</a:t>
          </a:r>
          <a:r>
            <a:rPr lang="en-US" sz="1600" dirty="0"/>
            <a:t>: </a:t>
          </a:r>
          <a:r>
            <a:rPr lang="pt-BR" sz="1600" noProof="0" dirty="0"/>
            <a:t>Encontra muitas retas/círculos parecidos (posição e dimensões)</a:t>
          </a:r>
        </a:p>
      </dgm:t>
    </dgm:pt>
    <dgm:pt modelId="{1A6E91AA-986D-43F2-9A9C-BE78E00FB3EF}" type="parTrans" cxnId="{B7C0726C-218E-4FC6-80EB-4C8F80C97A4D}">
      <dgm:prSet/>
      <dgm:spPr/>
      <dgm:t>
        <a:bodyPr/>
        <a:lstStyle/>
        <a:p>
          <a:endParaRPr lang="en-US"/>
        </a:p>
      </dgm:t>
    </dgm:pt>
    <dgm:pt modelId="{98CE7F86-42F2-49BF-9F4D-8F8758BC30A3}" type="sibTrans" cxnId="{B7C0726C-218E-4FC6-80EB-4C8F80C97A4D}">
      <dgm:prSet/>
      <dgm:spPr/>
      <dgm:t>
        <a:bodyPr/>
        <a:lstStyle/>
        <a:p>
          <a:endParaRPr lang="en-US"/>
        </a:p>
      </dgm:t>
    </dgm:pt>
    <dgm:pt modelId="{1423F381-A2B9-45AD-99BA-F05E2E6E8A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Desafio: Filtragem - eliminar retas/círculos “parecidos”.</a:t>
          </a:r>
          <a:endParaRPr lang="pt-BR" sz="1200" noProof="0" dirty="0"/>
        </a:p>
      </dgm:t>
    </dgm:pt>
    <dgm:pt modelId="{E5D73731-75FE-45F8-8B13-11A23550F98F}" type="parTrans" cxnId="{36B2B475-977F-46C7-8133-F3F702484A6E}">
      <dgm:prSet/>
      <dgm:spPr/>
      <dgm:t>
        <a:bodyPr/>
        <a:lstStyle/>
        <a:p>
          <a:endParaRPr lang="en-US"/>
        </a:p>
      </dgm:t>
    </dgm:pt>
    <dgm:pt modelId="{622F9D2B-088B-4D49-ACEC-E10F655382DE}" type="sibTrans" cxnId="{36B2B475-977F-46C7-8133-F3F702484A6E}">
      <dgm:prSet/>
      <dgm:spPr/>
      <dgm:t>
        <a:bodyPr/>
        <a:lstStyle/>
        <a:p>
          <a:endParaRPr lang="en-US"/>
        </a:p>
      </dgm:t>
    </dgm:pt>
    <dgm:pt modelId="{136635BD-30C1-4B30-9E2E-3A60ED79BF82}" type="pres">
      <dgm:prSet presAssocID="{F2841720-CBD2-4431-B455-1ED15A919181}" presName="root" presStyleCnt="0">
        <dgm:presLayoutVars>
          <dgm:dir/>
          <dgm:resizeHandles val="exact"/>
        </dgm:presLayoutVars>
      </dgm:prSet>
      <dgm:spPr/>
    </dgm:pt>
    <dgm:pt modelId="{D896E8F7-DE19-4FC5-B9AD-89F214164751}" type="pres">
      <dgm:prSet presAssocID="{A0C9800F-779D-4A6A-A523-F26DB28786D5}" presName="compNode" presStyleCnt="0"/>
      <dgm:spPr/>
    </dgm:pt>
    <dgm:pt modelId="{27E13194-160A-48CE-8B57-810D71172CB1}" type="pres">
      <dgm:prSet presAssocID="{A0C9800F-779D-4A6A-A523-F26DB28786D5}" presName="bgRect" presStyleLbl="bgShp" presStyleIdx="0" presStyleCnt="3"/>
      <dgm:spPr/>
    </dgm:pt>
    <dgm:pt modelId="{9398997D-AB73-477A-9BE5-55656EFE899A}" type="pres">
      <dgm:prSet presAssocID="{A0C9800F-779D-4A6A-A523-F26DB28786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962E69A8-8ADC-4A73-A58C-99B826F163EF}" type="pres">
      <dgm:prSet presAssocID="{A0C9800F-779D-4A6A-A523-F26DB28786D5}" presName="spaceRect" presStyleCnt="0"/>
      <dgm:spPr/>
    </dgm:pt>
    <dgm:pt modelId="{D4BE9145-78E0-4E14-AC85-C675A1C43914}" type="pres">
      <dgm:prSet presAssocID="{A0C9800F-779D-4A6A-A523-F26DB28786D5}" presName="parTx" presStyleLbl="revTx" presStyleIdx="0" presStyleCnt="4">
        <dgm:presLayoutVars>
          <dgm:chMax val="0"/>
          <dgm:chPref val="0"/>
        </dgm:presLayoutVars>
      </dgm:prSet>
      <dgm:spPr/>
    </dgm:pt>
    <dgm:pt modelId="{6EAFBF74-BCFF-4B7A-9CAA-96DF4E9A7C4B}" type="pres">
      <dgm:prSet presAssocID="{D3693C7C-9B0B-4FAE-AC4F-EF8C1E9B158C}" presName="sibTrans" presStyleCnt="0"/>
      <dgm:spPr/>
    </dgm:pt>
    <dgm:pt modelId="{63F14E32-7FC6-467D-B9FA-47324FE8E92B}" type="pres">
      <dgm:prSet presAssocID="{DD7849E8-C969-4207-9BE5-80DCC7A2DCBC}" presName="compNode" presStyleCnt="0"/>
      <dgm:spPr/>
    </dgm:pt>
    <dgm:pt modelId="{0C0C50F1-5AA4-4288-8808-4281220095B2}" type="pres">
      <dgm:prSet presAssocID="{DD7849E8-C969-4207-9BE5-80DCC7A2DCBC}" presName="bgRect" presStyleLbl="bgShp" presStyleIdx="1" presStyleCnt="3"/>
      <dgm:spPr/>
    </dgm:pt>
    <dgm:pt modelId="{BFF2FD52-93DF-48AC-850B-1E451B82F0E0}" type="pres">
      <dgm:prSet presAssocID="{DD7849E8-C969-4207-9BE5-80DCC7A2DC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ouras"/>
        </a:ext>
      </dgm:extLst>
    </dgm:pt>
    <dgm:pt modelId="{6747E601-A352-4479-954D-C6FEB933FCC7}" type="pres">
      <dgm:prSet presAssocID="{DD7849E8-C969-4207-9BE5-80DCC7A2DCBC}" presName="spaceRect" presStyleCnt="0"/>
      <dgm:spPr/>
    </dgm:pt>
    <dgm:pt modelId="{CFF7CFE9-EA96-4C86-8322-01B93BFBBFCC}" type="pres">
      <dgm:prSet presAssocID="{DD7849E8-C969-4207-9BE5-80DCC7A2DCBC}" presName="parTx" presStyleLbl="revTx" presStyleIdx="1" presStyleCnt="4">
        <dgm:presLayoutVars>
          <dgm:chMax val="0"/>
          <dgm:chPref val="0"/>
        </dgm:presLayoutVars>
      </dgm:prSet>
      <dgm:spPr/>
    </dgm:pt>
    <dgm:pt modelId="{3A509F0B-E86D-445A-BB41-606666B7249D}" type="pres">
      <dgm:prSet presAssocID="{39DBD2C5-92BD-4378-BC48-E267D294D073}" presName="sibTrans" presStyleCnt="0"/>
      <dgm:spPr/>
    </dgm:pt>
    <dgm:pt modelId="{350A0913-55F9-450B-B03F-F058F4956BDF}" type="pres">
      <dgm:prSet presAssocID="{84C1C6E8-AB99-4334-94F2-12F92F8F74CF}" presName="compNode" presStyleCnt="0"/>
      <dgm:spPr/>
    </dgm:pt>
    <dgm:pt modelId="{340170AA-E9BF-4404-9A48-3DFD8BE8114A}" type="pres">
      <dgm:prSet presAssocID="{84C1C6E8-AB99-4334-94F2-12F92F8F74CF}" presName="bgRect" presStyleLbl="bgShp" presStyleIdx="2" presStyleCnt="3"/>
      <dgm:spPr/>
    </dgm:pt>
    <dgm:pt modelId="{02EEA1CD-E433-40D3-996C-85730027B90C}" type="pres">
      <dgm:prSet presAssocID="{84C1C6E8-AB99-4334-94F2-12F92F8F74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FDE68933-D6AA-4FCC-949C-3F3ED6F45588}" type="pres">
      <dgm:prSet presAssocID="{84C1C6E8-AB99-4334-94F2-12F92F8F74CF}" presName="spaceRect" presStyleCnt="0"/>
      <dgm:spPr/>
    </dgm:pt>
    <dgm:pt modelId="{4A1D3E4A-D609-4618-8679-D419B3A4F657}" type="pres">
      <dgm:prSet presAssocID="{84C1C6E8-AB99-4334-94F2-12F92F8F74CF}" presName="parTx" presStyleLbl="revTx" presStyleIdx="2" presStyleCnt="4">
        <dgm:presLayoutVars>
          <dgm:chMax val="0"/>
          <dgm:chPref val="0"/>
        </dgm:presLayoutVars>
      </dgm:prSet>
      <dgm:spPr/>
    </dgm:pt>
    <dgm:pt modelId="{A304D6B9-4876-4CFD-900B-4738665E4820}" type="pres">
      <dgm:prSet presAssocID="{84C1C6E8-AB99-4334-94F2-12F92F8F74CF}" presName="desTx" presStyleLbl="revTx" presStyleIdx="3" presStyleCnt="4">
        <dgm:presLayoutVars/>
      </dgm:prSet>
      <dgm:spPr/>
    </dgm:pt>
  </dgm:ptLst>
  <dgm:cxnLst>
    <dgm:cxn modelId="{16920F38-738A-412F-A8A0-8A8E78B1BEC4}" type="presOf" srcId="{F2841720-CBD2-4431-B455-1ED15A919181}" destId="{136635BD-30C1-4B30-9E2E-3A60ED79BF82}" srcOrd="0" destOrd="0" presId="urn:microsoft.com/office/officeart/2018/2/layout/IconVerticalSolidList"/>
    <dgm:cxn modelId="{B7C0726C-218E-4FC6-80EB-4C8F80C97A4D}" srcId="{84C1C6E8-AB99-4334-94F2-12F92F8F74CF}" destId="{4A450CD6-1E6F-4FBB-8148-A6AF253E0F4C}" srcOrd="0" destOrd="0" parTransId="{1A6E91AA-986D-43F2-9A9C-BE78E00FB3EF}" sibTransId="{98CE7F86-42F2-49BF-9F4D-8F8758BC30A3}"/>
    <dgm:cxn modelId="{BE66D854-D94B-4214-A587-55E0B7FEBB69}" srcId="{F2841720-CBD2-4431-B455-1ED15A919181}" destId="{84C1C6E8-AB99-4334-94F2-12F92F8F74CF}" srcOrd="2" destOrd="0" parTransId="{5AD58A27-32EB-4F2C-ABCA-4DA26BAB71F3}" sibTransId="{C6B0E4E8-9B2E-465D-A6DE-205DBAE3CFF4}"/>
    <dgm:cxn modelId="{36B2B475-977F-46C7-8133-F3F702484A6E}" srcId="{84C1C6E8-AB99-4334-94F2-12F92F8F74CF}" destId="{1423F381-A2B9-45AD-99BA-F05E2E6E8AE8}" srcOrd="1" destOrd="0" parTransId="{E5D73731-75FE-45F8-8B13-11A23550F98F}" sibTransId="{622F9D2B-088B-4D49-ACEC-E10F655382DE}"/>
    <dgm:cxn modelId="{15F5427B-B3EE-4ECE-B3B6-8C5902F19AFE}" type="presOf" srcId="{1423F381-A2B9-45AD-99BA-F05E2E6E8AE8}" destId="{A304D6B9-4876-4CFD-900B-4738665E4820}" srcOrd="0" destOrd="1" presId="urn:microsoft.com/office/officeart/2018/2/layout/IconVerticalSolidList"/>
    <dgm:cxn modelId="{C4911982-C8EB-45F5-B281-0979BA0F8CDB}" srcId="{F2841720-CBD2-4431-B455-1ED15A919181}" destId="{A0C9800F-779D-4A6A-A523-F26DB28786D5}" srcOrd="0" destOrd="0" parTransId="{BCB952B1-2823-4C96-8FD5-D16F176F28A1}" sibTransId="{D3693C7C-9B0B-4FAE-AC4F-EF8C1E9B158C}"/>
    <dgm:cxn modelId="{97FD7BB5-CAC0-4034-8EF7-0C50429A1B5E}" srcId="{F2841720-CBD2-4431-B455-1ED15A919181}" destId="{DD7849E8-C969-4207-9BE5-80DCC7A2DCBC}" srcOrd="1" destOrd="0" parTransId="{C754EC26-FA5F-4BBC-81CE-581E259B7C0A}" sibTransId="{39DBD2C5-92BD-4378-BC48-E267D294D073}"/>
    <dgm:cxn modelId="{D368CDC7-A3E7-410B-BD83-CF4D5E592F5F}" type="presOf" srcId="{84C1C6E8-AB99-4334-94F2-12F92F8F74CF}" destId="{4A1D3E4A-D609-4618-8679-D419B3A4F657}" srcOrd="0" destOrd="0" presId="urn:microsoft.com/office/officeart/2018/2/layout/IconVerticalSolidList"/>
    <dgm:cxn modelId="{8C88EFCD-61C2-40D8-A531-05801313D1FF}" type="presOf" srcId="{A0C9800F-779D-4A6A-A523-F26DB28786D5}" destId="{D4BE9145-78E0-4E14-AC85-C675A1C43914}" srcOrd="0" destOrd="0" presId="urn:microsoft.com/office/officeart/2018/2/layout/IconVerticalSolidList"/>
    <dgm:cxn modelId="{FA6D4EDD-BDF0-438D-869D-C4EF561F4355}" type="presOf" srcId="{DD7849E8-C969-4207-9BE5-80DCC7A2DCBC}" destId="{CFF7CFE9-EA96-4C86-8322-01B93BFBBFCC}" srcOrd="0" destOrd="0" presId="urn:microsoft.com/office/officeart/2018/2/layout/IconVerticalSolidList"/>
    <dgm:cxn modelId="{A70E93F2-2EAC-4A47-8B73-E96F7225D17F}" type="presOf" srcId="{4A450CD6-1E6F-4FBB-8148-A6AF253E0F4C}" destId="{A304D6B9-4876-4CFD-900B-4738665E4820}" srcOrd="0" destOrd="0" presId="urn:microsoft.com/office/officeart/2018/2/layout/IconVerticalSolidList"/>
    <dgm:cxn modelId="{20407C17-03D7-41E8-9BF6-EE9DC0F3E093}" type="presParOf" srcId="{136635BD-30C1-4B30-9E2E-3A60ED79BF82}" destId="{D896E8F7-DE19-4FC5-B9AD-89F214164751}" srcOrd="0" destOrd="0" presId="urn:microsoft.com/office/officeart/2018/2/layout/IconVerticalSolidList"/>
    <dgm:cxn modelId="{F6AB7001-A753-479B-BBA9-1B7BB605C286}" type="presParOf" srcId="{D896E8F7-DE19-4FC5-B9AD-89F214164751}" destId="{27E13194-160A-48CE-8B57-810D71172CB1}" srcOrd="0" destOrd="0" presId="urn:microsoft.com/office/officeart/2018/2/layout/IconVerticalSolidList"/>
    <dgm:cxn modelId="{06E8EE1E-23D7-471C-A85D-B0B5EEC90333}" type="presParOf" srcId="{D896E8F7-DE19-4FC5-B9AD-89F214164751}" destId="{9398997D-AB73-477A-9BE5-55656EFE899A}" srcOrd="1" destOrd="0" presId="urn:microsoft.com/office/officeart/2018/2/layout/IconVerticalSolidList"/>
    <dgm:cxn modelId="{4E8F6199-5921-47CC-B498-FE2556381FC5}" type="presParOf" srcId="{D896E8F7-DE19-4FC5-B9AD-89F214164751}" destId="{962E69A8-8ADC-4A73-A58C-99B826F163EF}" srcOrd="2" destOrd="0" presId="urn:microsoft.com/office/officeart/2018/2/layout/IconVerticalSolidList"/>
    <dgm:cxn modelId="{2BB91340-AB81-4069-9A00-0E69150E419A}" type="presParOf" srcId="{D896E8F7-DE19-4FC5-B9AD-89F214164751}" destId="{D4BE9145-78E0-4E14-AC85-C675A1C43914}" srcOrd="3" destOrd="0" presId="urn:microsoft.com/office/officeart/2018/2/layout/IconVerticalSolidList"/>
    <dgm:cxn modelId="{F08C569A-0F9B-4A1E-B224-6754EBB58686}" type="presParOf" srcId="{136635BD-30C1-4B30-9E2E-3A60ED79BF82}" destId="{6EAFBF74-BCFF-4B7A-9CAA-96DF4E9A7C4B}" srcOrd="1" destOrd="0" presId="urn:microsoft.com/office/officeart/2018/2/layout/IconVerticalSolidList"/>
    <dgm:cxn modelId="{CBCBD380-B5BF-4ADB-AF21-9535FC2E47D3}" type="presParOf" srcId="{136635BD-30C1-4B30-9E2E-3A60ED79BF82}" destId="{63F14E32-7FC6-467D-B9FA-47324FE8E92B}" srcOrd="2" destOrd="0" presId="urn:microsoft.com/office/officeart/2018/2/layout/IconVerticalSolidList"/>
    <dgm:cxn modelId="{0C0905DF-ADFC-4737-B85B-084C9B0A86AD}" type="presParOf" srcId="{63F14E32-7FC6-467D-B9FA-47324FE8E92B}" destId="{0C0C50F1-5AA4-4288-8808-4281220095B2}" srcOrd="0" destOrd="0" presId="urn:microsoft.com/office/officeart/2018/2/layout/IconVerticalSolidList"/>
    <dgm:cxn modelId="{F2141A50-C95E-4265-952D-14C5A32C75B5}" type="presParOf" srcId="{63F14E32-7FC6-467D-B9FA-47324FE8E92B}" destId="{BFF2FD52-93DF-48AC-850B-1E451B82F0E0}" srcOrd="1" destOrd="0" presId="urn:microsoft.com/office/officeart/2018/2/layout/IconVerticalSolidList"/>
    <dgm:cxn modelId="{69E755F7-8B14-4B4B-A22B-7F8D055EE207}" type="presParOf" srcId="{63F14E32-7FC6-467D-B9FA-47324FE8E92B}" destId="{6747E601-A352-4479-954D-C6FEB933FCC7}" srcOrd="2" destOrd="0" presId="urn:microsoft.com/office/officeart/2018/2/layout/IconVerticalSolidList"/>
    <dgm:cxn modelId="{D914356C-6C94-4075-86C7-5826EDA00A1A}" type="presParOf" srcId="{63F14E32-7FC6-467D-B9FA-47324FE8E92B}" destId="{CFF7CFE9-EA96-4C86-8322-01B93BFBBFCC}" srcOrd="3" destOrd="0" presId="urn:microsoft.com/office/officeart/2018/2/layout/IconVerticalSolidList"/>
    <dgm:cxn modelId="{B538A1EC-BE0E-4122-A5C2-865378C48AD8}" type="presParOf" srcId="{136635BD-30C1-4B30-9E2E-3A60ED79BF82}" destId="{3A509F0B-E86D-445A-BB41-606666B7249D}" srcOrd="3" destOrd="0" presId="urn:microsoft.com/office/officeart/2018/2/layout/IconVerticalSolidList"/>
    <dgm:cxn modelId="{A7CF8BD4-6D60-4651-BC08-73E9D0729E2E}" type="presParOf" srcId="{136635BD-30C1-4B30-9E2E-3A60ED79BF82}" destId="{350A0913-55F9-450B-B03F-F058F4956BDF}" srcOrd="4" destOrd="0" presId="urn:microsoft.com/office/officeart/2018/2/layout/IconVerticalSolidList"/>
    <dgm:cxn modelId="{F60E6373-12D7-4321-927A-DB742241222A}" type="presParOf" srcId="{350A0913-55F9-450B-B03F-F058F4956BDF}" destId="{340170AA-E9BF-4404-9A48-3DFD8BE8114A}" srcOrd="0" destOrd="0" presId="urn:microsoft.com/office/officeart/2018/2/layout/IconVerticalSolidList"/>
    <dgm:cxn modelId="{ABF8A0C9-2A26-4D3D-95F8-8F96FC2FF601}" type="presParOf" srcId="{350A0913-55F9-450B-B03F-F058F4956BDF}" destId="{02EEA1CD-E433-40D3-996C-85730027B90C}" srcOrd="1" destOrd="0" presId="urn:microsoft.com/office/officeart/2018/2/layout/IconVerticalSolidList"/>
    <dgm:cxn modelId="{CD78A0E9-898F-407E-AA90-166091D1B0E7}" type="presParOf" srcId="{350A0913-55F9-450B-B03F-F058F4956BDF}" destId="{FDE68933-D6AA-4FCC-949C-3F3ED6F45588}" srcOrd="2" destOrd="0" presId="urn:microsoft.com/office/officeart/2018/2/layout/IconVerticalSolidList"/>
    <dgm:cxn modelId="{714C8D45-C918-42A8-B4E8-034E9EAE9516}" type="presParOf" srcId="{350A0913-55F9-450B-B03F-F058F4956BDF}" destId="{4A1D3E4A-D609-4618-8679-D419B3A4F657}" srcOrd="3" destOrd="0" presId="urn:microsoft.com/office/officeart/2018/2/layout/IconVerticalSolidList"/>
    <dgm:cxn modelId="{2E015161-E43C-4698-A4AB-EFF2467D7FD9}" type="presParOf" srcId="{350A0913-55F9-450B-B03F-F058F4956BDF}" destId="{A304D6B9-4876-4CFD-900B-4738665E482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5F1B6-82FA-4882-AC73-632F06E1444D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3D290D-A817-4D4F-BAD4-4C895A4A7303}">
      <dgm:prSet/>
      <dgm:spPr/>
      <dgm:t>
        <a:bodyPr/>
        <a:lstStyle/>
        <a:p>
          <a:r>
            <a:rPr lang="pt-BR" b="0"/>
            <a:t>VGG19</a:t>
          </a:r>
          <a:endParaRPr lang="en-US"/>
        </a:p>
      </dgm:t>
    </dgm:pt>
    <dgm:pt modelId="{4133D8FA-1A04-41D0-8718-49B6F622E9F9}" type="parTrans" cxnId="{AD9D70D1-31A0-49E7-8284-334050B83E17}">
      <dgm:prSet/>
      <dgm:spPr/>
      <dgm:t>
        <a:bodyPr/>
        <a:lstStyle/>
        <a:p>
          <a:endParaRPr lang="en-US"/>
        </a:p>
      </dgm:t>
    </dgm:pt>
    <dgm:pt modelId="{937C7E4A-3089-4EC5-AF7F-B9D64DBBCC58}" type="sibTrans" cxnId="{AD9D70D1-31A0-49E7-8284-334050B83E17}">
      <dgm:prSet/>
      <dgm:spPr/>
      <dgm:t>
        <a:bodyPr/>
        <a:lstStyle/>
        <a:p>
          <a:endParaRPr lang="en-US"/>
        </a:p>
      </dgm:t>
    </dgm:pt>
    <dgm:pt modelId="{015784B6-81F3-411F-A116-5345CD7BCD3F}">
      <dgm:prSet/>
      <dgm:spPr/>
      <dgm:t>
        <a:bodyPr/>
        <a:lstStyle/>
        <a:p>
          <a:r>
            <a:rPr lang="pt-BR" b="0"/>
            <a:t>Ano: 2014</a:t>
          </a:r>
          <a:endParaRPr lang="en-US"/>
        </a:p>
      </dgm:t>
    </dgm:pt>
    <dgm:pt modelId="{52BB2CA9-5F62-405E-98C7-16E3CB6ECE8D}" type="parTrans" cxnId="{89C2BAA2-545E-49AF-BDB9-313FA707C9DC}">
      <dgm:prSet/>
      <dgm:spPr/>
      <dgm:t>
        <a:bodyPr/>
        <a:lstStyle/>
        <a:p>
          <a:endParaRPr lang="en-US"/>
        </a:p>
      </dgm:t>
    </dgm:pt>
    <dgm:pt modelId="{50468616-AA96-4C0D-9EB9-EFB927F45901}" type="sibTrans" cxnId="{89C2BAA2-545E-49AF-BDB9-313FA707C9DC}">
      <dgm:prSet/>
      <dgm:spPr/>
      <dgm:t>
        <a:bodyPr/>
        <a:lstStyle/>
        <a:p>
          <a:endParaRPr lang="en-US"/>
        </a:p>
      </dgm:t>
    </dgm:pt>
    <dgm:pt modelId="{791F786C-D4D9-42B5-BB0A-468BE4E55EEF}">
      <dgm:prSet/>
      <dgm:spPr/>
      <dgm:t>
        <a:bodyPr/>
        <a:lstStyle/>
        <a:p>
          <a:r>
            <a:rPr lang="pt-BR" b="0" dirty="0"/>
            <a:t>143 </a:t>
          </a:r>
          <a:r>
            <a:rPr lang="pt-BR" dirty="0"/>
            <a:t>milhões de parâmetros</a:t>
          </a:r>
          <a:endParaRPr lang="en-US" dirty="0"/>
        </a:p>
      </dgm:t>
    </dgm:pt>
    <dgm:pt modelId="{58575083-4BBA-4B75-BD7C-9CB9413A602B}" type="parTrans" cxnId="{5F480DB6-FA62-437B-ADA2-AA66F82E2734}">
      <dgm:prSet/>
      <dgm:spPr/>
      <dgm:t>
        <a:bodyPr/>
        <a:lstStyle/>
        <a:p>
          <a:endParaRPr lang="en-US"/>
        </a:p>
      </dgm:t>
    </dgm:pt>
    <dgm:pt modelId="{F90B2BD8-5EBF-4C9F-9B2D-94F057579581}" type="sibTrans" cxnId="{5F480DB6-FA62-437B-ADA2-AA66F82E2734}">
      <dgm:prSet/>
      <dgm:spPr/>
      <dgm:t>
        <a:bodyPr/>
        <a:lstStyle/>
        <a:p>
          <a:endParaRPr lang="en-US"/>
        </a:p>
      </dgm:t>
    </dgm:pt>
    <dgm:pt modelId="{9747B98E-5DE1-451D-8782-E2488202380F}">
      <dgm:prSet/>
      <dgm:spPr/>
      <dgm:t>
        <a:bodyPr/>
        <a:lstStyle/>
        <a:p>
          <a:r>
            <a:rPr lang="pt-BR" dirty="0"/>
            <a:t>Cerca de 93%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C2E34556-7D71-49F1-A753-EC50F8488F42}" type="parTrans" cxnId="{81DB9AF7-8E36-49C9-9B50-5869088EBB68}">
      <dgm:prSet/>
      <dgm:spPr/>
      <dgm:t>
        <a:bodyPr/>
        <a:lstStyle/>
        <a:p>
          <a:endParaRPr lang="en-US"/>
        </a:p>
      </dgm:t>
    </dgm:pt>
    <dgm:pt modelId="{D28BE3FC-1646-4CFF-8878-5A5FCAFDDF0C}" type="sibTrans" cxnId="{81DB9AF7-8E36-49C9-9B50-5869088EBB68}">
      <dgm:prSet/>
      <dgm:spPr/>
      <dgm:t>
        <a:bodyPr/>
        <a:lstStyle/>
        <a:p>
          <a:endParaRPr lang="en-US"/>
        </a:p>
      </dgm:t>
    </dgm:pt>
    <dgm:pt modelId="{C8CF9569-1060-417C-9E0C-57BBCCEA0335}">
      <dgm:prSet/>
      <dgm:spPr/>
      <dgm:t>
        <a:bodyPr/>
        <a:lstStyle/>
        <a:p>
          <a:r>
            <a:rPr lang="pt-BR"/>
            <a:t>ResNet-152</a:t>
          </a:r>
          <a:endParaRPr lang="en-US"/>
        </a:p>
      </dgm:t>
    </dgm:pt>
    <dgm:pt modelId="{F8B7B381-24CB-4C1E-9DB6-635817A811CB}" type="parTrans" cxnId="{C6C8D0B3-4435-4EAB-BCB8-A8AC81930FAC}">
      <dgm:prSet/>
      <dgm:spPr/>
      <dgm:t>
        <a:bodyPr/>
        <a:lstStyle/>
        <a:p>
          <a:endParaRPr lang="en-US"/>
        </a:p>
      </dgm:t>
    </dgm:pt>
    <dgm:pt modelId="{D76CBD39-B148-4B8C-953C-96A76B235B5C}" type="sibTrans" cxnId="{C6C8D0B3-4435-4EAB-BCB8-A8AC81930FAC}">
      <dgm:prSet/>
      <dgm:spPr/>
      <dgm:t>
        <a:bodyPr/>
        <a:lstStyle/>
        <a:p>
          <a:endParaRPr lang="en-US"/>
        </a:p>
      </dgm:t>
    </dgm:pt>
    <dgm:pt modelId="{B595CBF5-DD97-4AE7-ABE7-DF713A270D2F}">
      <dgm:prSet/>
      <dgm:spPr/>
      <dgm:t>
        <a:bodyPr/>
        <a:lstStyle/>
        <a:p>
          <a:r>
            <a:rPr lang="pt-BR" dirty="0"/>
            <a:t>Ano: 2015</a:t>
          </a:r>
          <a:endParaRPr lang="en-US" dirty="0"/>
        </a:p>
      </dgm:t>
    </dgm:pt>
    <dgm:pt modelId="{825D0FAA-FBC0-4E35-92DD-7039295B91FA}" type="parTrans" cxnId="{2FA29CD1-6FBB-46D8-8557-50131A679259}">
      <dgm:prSet/>
      <dgm:spPr/>
      <dgm:t>
        <a:bodyPr/>
        <a:lstStyle/>
        <a:p>
          <a:endParaRPr lang="en-US"/>
        </a:p>
      </dgm:t>
    </dgm:pt>
    <dgm:pt modelId="{22BF67A9-08A0-4F92-A268-2273F16AB6CC}" type="sibTrans" cxnId="{2FA29CD1-6FBB-46D8-8557-50131A679259}">
      <dgm:prSet/>
      <dgm:spPr/>
      <dgm:t>
        <a:bodyPr/>
        <a:lstStyle/>
        <a:p>
          <a:endParaRPr lang="en-US"/>
        </a:p>
      </dgm:t>
    </dgm:pt>
    <dgm:pt modelId="{5AC48CCB-2016-47CF-9845-0EE496DB550B}">
      <dgm:prSet/>
      <dgm:spPr/>
      <dgm:t>
        <a:bodyPr/>
        <a:lstStyle/>
        <a:p>
          <a:r>
            <a:rPr lang="pt-BR" dirty="0"/>
            <a:t>60 milhões de parâmetros</a:t>
          </a:r>
          <a:endParaRPr lang="en-US" dirty="0"/>
        </a:p>
      </dgm:t>
    </dgm:pt>
    <dgm:pt modelId="{A727F0E2-3960-4306-B5A2-94675F4979ED}" type="parTrans" cxnId="{CA9CCF51-46A9-4481-B35E-59455B1802EB}">
      <dgm:prSet/>
      <dgm:spPr/>
      <dgm:t>
        <a:bodyPr/>
        <a:lstStyle/>
        <a:p>
          <a:endParaRPr lang="en-US"/>
        </a:p>
      </dgm:t>
    </dgm:pt>
    <dgm:pt modelId="{36F6A40C-4437-4160-87F1-1557AA8D4E76}" type="sibTrans" cxnId="{CA9CCF51-46A9-4481-B35E-59455B1802EB}">
      <dgm:prSet/>
      <dgm:spPr/>
      <dgm:t>
        <a:bodyPr/>
        <a:lstStyle/>
        <a:p>
          <a:endParaRPr lang="en-US"/>
        </a:p>
      </dgm:t>
    </dgm:pt>
    <dgm:pt modelId="{E6134AD3-CD37-419A-A7F4-194ABE517B45}">
      <dgm:prSet/>
      <dgm:spPr/>
      <dgm:t>
        <a:bodyPr/>
        <a:lstStyle/>
        <a:p>
          <a:r>
            <a:rPr lang="pt-BR" dirty="0"/>
            <a:t>Cerca de 96% de acurácia top-5 na </a:t>
          </a:r>
          <a:r>
            <a:rPr lang="pt-BR" dirty="0" err="1"/>
            <a:t>ImageNet</a:t>
          </a:r>
          <a:r>
            <a:rPr lang="pt-BR" dirty="0"/>
            <a:t> </a:t>
          </a:r>
          <a:endParaRPr lang="en-US" dirty="0"/>
        </a:p>
      </dgm:t>
    </dgm:pt>
    <dgm:pt modelId="{CAD22CDA-E67B-4964-B16B-01E44D9A6ED9}" type="parTrans" cxnId="{3B48A096-F87B-46A1-BD37-E05D8E82128C}">
      <dgm:prSet/>
      <dgm:spPr/>
      <dgm:t>
        <a:bodyPr/>
        <a:lstStyle/>
        <a:p>
          <a:endParaRPr lang="en-US"/>
        </a:p>
      </dgm:t>
    </dgm:pt>
    <dgm:pt modelId="{95EBB127-D898-4F32-8F2B-88C449461652}" type="sibTrans" cxnId="{3B48A096-F87B-46A1-BD37-E05D8E82128C}">
      <dgm:prSet/>
      <dgm:spPr/>
      <dgm:t>
        <a:bodyPr/>
        <a:lstStyle/>
        <a:p>
          <a:endParaRPr lang="en-US"/>
        </a:p>
      </dgm:t>
    </dgm:pt>
    <dgm:pt modelId="{560471C1-A0C6-4583-9127-22C774358D37}">
      <dgm:prSet/>
      <dgm:spPr/>
      <dgm:t>
        <a:bodyPr/>
        <a:lstStyle/>
        <a:p>
          <a:r>
            <a:rPr lang="pt-BR" b="0" dirty="0"/>
            <a:t>EfficientNet-B7</a:t>
          </a:r>
          <a:endParaRPr lang="en-US" dirty="0"/>
        </a:p>
      </dgm:t>
    </dgm:pt>
    <dgm:pt modelId="{FBB23A97-CA2E-4527-81DF-A7DFD5E852A1}" type="parTrans" cxnId="{A3A3165B-1B9D-4CF7-B667-DC9182F3030F}">
      <dgm:prSet/>
      <dgm:spPr/>
      <dgm:t>
        <a:bodyPr/>
        <a:lstStyle/>
        <a:p>
          <a:endParaRPr lang="en-US"/>
        </a:p>
      </dgm:t>
    </dgm:pt>
    <dgm:pt modelId="{591D63EC-96D1-46D2-984F-2DC70D5E26F7}" type="sibTrans" cxnId="{A3A3165B-1B9D-4CF7-B667-DC9182F3030F}">
      <dgm:prSet/>
      <dgm:spPr/>
      <dgm:t>
        <a:bodyPr/>
        <a:lstStyle/>
        <a:p>
          <a:endParaRPr lang="en-US"/>
        </a:p>
      </dgm:t>
    </dgm:pt>
    <dgm:pt modelId="{937460A6-AFF6-41E3-A7EE-FCF51D8A0FEE}">
      <dgm:prSet/>
      <dgm:spPr/>
      <dgm:t>
        <a:bodyPr/>
        <a:lstStyle/>
        <a:p>
          <a:r>
            <a:rPr lang="pt-BR" b="0" dirty="0"/>
            <a:t>Ano 2019</a:t>
          </a:r>
          <a:endParaRPr lang="en-US" dirty="0"/>
        </a:p>
      </dgm:t>
    </dgm:pt>
    <dgm:pt modelId="{DBA4EE72-2EFE-48D0-8742-82B53ACB2556}" type="parTrans" cxnId="{76608456-7FF3-467A-84A4-28DA788A32EE}">
      <dgm:prSet/>
      <dgm:spPr/>
      <dgm:t>
        <a:bodyPr/>
        <a:lstStyle/>
        <a:p>
          <a:endParaRPr lang="en-US"/>
        </a:p>
      </dgm:t>
    </dgm:pt>
    <dgm:pt modelId="{B3E43629-E52C-49BC-82DE-AC9C658D6BB9}" type="sibTrans" cxnId="{76608456-7FF3-467A-84A4-28DA788A32EE}">
      <dgm:prSet/>
      <dgm:spPr/>
      <dgm:t>
        <a:bodyPr/>
        <a:lstStyle/>
        <a:p>
          <a:endParaRPr lang="en-US"/>
        </a:p>
      </dgm:t>
    </dgm:pt>
    <dgm:pt modelId="{B9695B45-A5B8-446D-9AF6-418DA190C01D}">
      <dgm:prSet/>
      <dgm:spPr/>
      <dgm:t>
        <a:bodyPr/>
        <a:lstStyle/>
        <a:p>
          <a:r>
            <a:rPr lang="pt-BR" dirty="0"/>
            <a:t>Cerca de 97%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5BACCEC-681E-4D39-9CAC-7D3B8323328C}" type="parTrans" cxnId="{018B6F2C-5EC3-47AE-8F92-ACDE7D471CA5}">
      <dgm:prSet/>
      <dgm:spPr/>
      <dgm:t>
        <a:bodyPr/>
        <a:lstStyle/>
        <a:p>
          <a:endParaRPr lang="en-US"/>
        </a:p>
      </dgm:t>
    </dgm:pt>
    <dgm:pt modelId="{182B243D-3D1F-42FE-9528-26369F704B81}" type="sibTrans" cxnId="{018B6F2C-5EC3-47AE-8F92-ACDE7D471CA5}">
      <dgm:prSet/>
      <dgm:spPr/>
      <dgm:t>
        <a:bodyPr/>
        <a:lstStyle/>
        <a:p>
          <a:endParaRPr lang="en-US"/>
        </a:p>
      </dgm:t>
    </dgm:pt>
    <dgm:pt modelId="{6B3F850C-C65E-4413-95CE-86720AE2B4FB}">
      <dgm:prSet/>
      <dgm:spPr/>
      <dgm:t>
        <a:bodyPr/>
        <a:lstStyle/>
        <a:p>
          <a:r>
            <a:rPr lang="pt-BR"/>
            <a:t>MobileNetV2</a:t>
          </a:r>
          <a:endParaRPr lang="en-US"/>
        </a:p>
      </dgm:t>
    </dgm:pt>
    <dgm:pt modelId="{93D96557-E17B-46E0-B1A2-08B0ED1AF0E6}" type="parTrans" cxnId="{17804446-793D-4F42-AF04-5E7F99D0025C}">
      <dgm:prSet/>
      <dgm:spPr/>
      <dgm:t>
        <a:bodyPr/>
        <a:lstStyle/>
        <a:p>
          <a:endParaRPr lang="en-US"/>
        </a:p>
      </dgm:t>
    </dgm:pt>
    <dgm:pt modelId="{7ADC3798-B441-40E4-ADFB-C508576BDFA5}" type="sibTrans" cxnId="{17804446-793D-4F42-AF04-5E7F99D0025C}">
      <dgm:prSet/>
      <dgm:spPr/>
      <dgm:t>
        <a:bodyPr/>
        <a:lstStyle/>
        <a:p>
          <a:endParaRPr lang="en-US"/>
        </a:p>
      </dgm:t>
    </dgm:pt>
    <dgm:pt modelId="{6D02B42C-4F0A-401B-A2F1-C5CE7F0D8704}">
      <dgm:prSet/>
      <dgm:spPr/>
      <dgm:t>
        <a:bodyPr/>
        <a:lstStyle/>
        <a:p>
          <a:r>
            <a:rPr lang="pt-BR" b="0"/>
            <a:t>2017</a:t>
          </a:r>
          <a:endParaRPr lang="en-US"/>
        </a:p>
      </dgm:t>
    </dgm:pt>
    <dgm:pt modelId="{FBEB7620-C76C-447A-B7E1-1E0CD5C5A640}" type="parTrans" cxnId="{968AE45D-19E3-4A33-AF03-EC6409C2CAB9}">
      <dgm:prSet/>
      <dgm:spPr/>
      <dgm:t>
        <a:bodyPr/>
        <a:lstStyle/>
        <a:p>
          <a:endParaRPr lang="en-US"/>
        </a:p>
      </dgm:t>
    </dgm:pt>
    <dgm:pt modelId="{77C17E00-D017-4C8A-9233-61FE71EA864E}" type="sibTrans" cxnId="{968AE45D-19E3-4A33-AF03-EC6409C2CAB9}">
      <dgm:prSet/>
      <dgm:spPr/>
      <dgm:t>
        <a:bodyPr/>
        <a:lstStyle/>
        <a:p>
          <a:endParaRPr lang="en-US"/>
        </a:p>
      </dgm:t>
    </dgm:pt>
    <dgm:pt modelId="{7B9FEB8E-0D5E-4946-A31F-230B0480A4DB}">
      <dgm:prSet/>
      <dgm:spPr/>
      <dgm:t>
        <a:bodyPr/>
        <a:lstStyle/>
        <a:p>
          <a:r>
            <a:rPr lang="pt-BR" dirty="0"/>
            <a:t>4.2 milhões de parâmetros</a:t>
          </a:r>
          <a:endParaRPr lang="en-US" dirty="0"/>
        </a:p>
      </dgm:t>
    </dgm:pt>
    <dgm:pt modelId="{070E47EE-C6F8-42AA-8C6A-C937F7BA279B}" type="parTrans" cxnId="{9E4D8DCA-B58F-4D58-9C24-DEE3CBB09951}">
      <dgm:prSet/>
      <dgm:spPr/>
      <dgm:t>
        <a:bodyPr/>
        <a:lstStyle/>
        <a:p>
          <a:endParaRPr lang="en-US"/>
        </a:p>
      </dgm:t>
    </dgm:pt>
    <dgm:pt modelId="{1D735B17-3C57-45B1-9673-06BA1096E4AB}" type="sibTrans" cxnId="{9E4D8DCA-B58F-4D58-9C24-DEE3CBB09951}">
      <dgm:prSet/>
      <dgm:spPr/>
      <dgm:t>
        <a:bodyPr/>
        <a:lstStyle/>
        <a:p>
          <a:endParaRPr lang="en-US"/>
        </a:p>
      </dgm:t>
    </dgm:pt>
    <dgm:pt modelId="{E38BCEA8-4D10-4EAA-B81B-999A8B74A281}">
      <dgm:prSet/>
      <dgm:spPr/>
      <dgm:t>
        <a:bodyPr/>
        <a:lstStyle/>
        <a:p>
          <a:r>
            <a:rPr lang="pt-BR" dirty="0"/>
            <a:t>Cerca de 95%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62F570D-B913-4076-9906-5FC6D1319238}" type="parTrans" cxnId="{D2677F8E-B7E4-4CEC-947A-8A17563F4505}">
      <dgm:prSet/>
      <dgm:spPr/>
      <dgm:t>
        <a:bodyPr/>
        <a:lstStyle/>
        <a:p>
          <a:endParaRPr lang="pt-BR"/>
        </a:p>
      </dgm:t>
    </dgm:pt>
    <dgm:pt modelId="{97878BF0-66A9-4C2C-8D94-BC17C7C5F97A}" type="sibTrans" cxnId="{D2677F8E-B7E4-4CEC-947A-8A17563F4505}">
      <dgm:prSet/>
      <dgm:spPr/>
      <dgm:t>
        <a:bodyPr/>
        <a:lstStyle/>
        <a:p>
          <a:endParaRPr lang="pt-BR"/>
        </a:p>
      </dgm:t>
    </dgm:pt>
    <dgm:pt modelId="{DDFF69F5-21B1-464A-98DE-F46C86AC3AB3}">
      <dgm:prSet/>
      <dgm:spPr/>
      <dgm:t>
        <a:bodyPr/>
        <a:lstStyle/>
        <a:p>
          <a:r>
            <a:rPr lang="pt-BR" dirty="0"/>
            <a:t>66 milhões de parâmetros</a:t>
          </a:r>
          <a:endParaRPr lang="en-US" dirty="0"/>
        </a:p>
      </dgm:t>
    </dgm:pt>
    <dgm:pt modelId="{AB60CB73-2040-440A-84C7-4299823890D6}" type="parTrans" cxnId="{5FC62CDF-4D5F-428F-B3CA-62AB829C9E44}">
      <dgm:prSet/>
      <dgm:spPr/>
      <dgm:t>
        <a:bodyPr/>
        <a:lstStyle/>
        <a:p>
          <a:endParaRPr lang="pt-BR"/>
        </a:p>
      </dgm:t>
    </dgm:pt>
    <dgm:pt modelId="{74FFF786-17BE-43A6-9FFC-8958E7D135C3}" type="sibTrans" cxnId="{5FC62CDF-4D5F-428F-B3CA-62AB829C9E44}">
      <dgm:prSet/>
      <dgm:spPr/>
      <dgm:t>
        <a:bodyPr/>
        <a:lstStyle/>
        <a:p>
          <a:endParaRPr lang="pt-BR"/>
        </a:p>
      </dgm:t>
    </dgm:pt>
    <dgm:pt modelId="{1A6821EB-CE50-4602-A7BF-3E32FC7307EF}" type="pres">
      <dgm:prSet presAssocID="{F935F1B6-82FA-4882-AC73-632F06E1444D}" presName="Name0" presStyleCnt="0">
        <dgm:presLayoutVars>
          <dgm:dir/>
          <dgm:animLvl val="lvl"/>
          <dgm:resizeHandles val="exact"/>
        </dgm:presLayoutVars>
      </dgm:prSet>
      <dgm:spPr/>
    </dgm:pt>
    <dgm:pt modelId="{EFE38DE4-B99A-41A8-9BDA-DE0655090023}" type="pres">
      <dgm:prSet presAssocID="{3A3D290D-A817-4D4F-BAD4-4C895A4A7303}" presName="linNode" presStyleCnt="0"/>
      <dgm:spPr/>
    </dgm:pt>
    <dgm:pt modelId="{64B8A660-B475-4CB3-84B5-681940911355}" type="pres">
      <dgm:prSet presAssocID="{3A3D290D-A817-4D4F-BAD4-4C895A4A730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95F38C-2648-403D-877A-7DCB33214EE7}" type="pres">
      <dgm:prSet presAssocID="{3A3D290D-A817-4D4F-BAD4-4C895A4A7303}" presName="descendantText" presStyleLbl="alignAccFollowNode1" presStyleIdx="0" presStyleCnt="4">
        <dgm:presLayoutVars>
          <dgm:bulletEnabled val="1"/>
        </dgm:presLayoutVars>
      </dgm:prSet>
      <dgm:spPr/>
    </dgm:pt>
    <dgm:pt modelId="{34B64EA9-C245-4329-8F79-5C801EE75EED}" type="pres">
      <dgm:prSet presAssocID="{937C7E4A-3089-4EC5-AF7F-B9D64DBBCC58}" presName="sp" presStyleCnt="0"/>
      <dgm:spPr/>
    </dgm:pt>
    <dgm:pt modelId="{75F918B4-EC9F-460B-8FE7-B4B26547818D}" type="pres">
      <dgm:prSet presAssocID="{C8CF9569-1060-417C-9E0C-57BBCCEA0335}" presName="linNode" presStyleCnt="0"/>
      <dgm:spPr/>
    </dgm:pt>
    <dgm:pt modelId="{9CE63846-182C-4D2F-9E76-34663BCAD7F2}" type="pres">
      <dgm:prSet presAssocID="{C8CF9569-1060-417C-9E0C-57BBCCEA033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46A2E4A-87F0-477F-A01A-BE58A74F5731}" type="pres">
      <dgm:prSet presAssocID="{C8CF9569-1060-417C-9E0C-57BBCCEA0335}" presName="descendantText" presStyleLbl="alignAccFollowNode1" presStyleIdx="1" presStyleCnt="4">
        <dgm:presLayoutVars>
          <dgm:bulletEnabled val="1"/>
        </dgm:presLayoutVars>
      </dgm:prSet>
      <dgm:spPr/>
    </dgm:pt>
    <dgm:pt modelId="{A9261109-D42F-447F-9A2F-C2D6048532A7}" type="pres">
      <dgm:prSet presAssocID="{D76CBD39-B148-4B8C-953C-96A76B235B5C}" presName="sp" presStyleCnt="0"/>
      <dgm:spPr/>
    </dgm:pt>
    <dgm:pt modelId="{E3BBDD2F-4C84-49F7-8AD1-8FFD80FDA080}" type="pres">
      <dgm:prSet presAssocID="{560471C1-A0C6-4583-9127-22C774358D37}" presName="linNode" presStyleCnt="0"/>
      <dgm:spPr/>
    </dgm:pt>
    <dgm:pt modelId="{8E356D35-F508-4AEE-9D40-10D3CD09DA3C}" type="pres">
      <dgm:prSet presAssocID="{560471C1-A0C6-4583-9127-22C774358D3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4C5022-5C81-4356-A799-73E117C35C92}" type="pres">
      <dgm:prSet presAssocID="{560471C1-A0C6-4583-9127-22C774358D37}" presName="descendantText" presStyleLbl="alignAccFollowNode1" presStyleIdx="2" presStyleCnt="4">
        <dgm:presLayoutVars>
          <dgm:bulletEnabled val="1"/>
        </dgm:presLayoutVars>
      </dgm:prSet>
      <dgm:spPr/>
    </dgm:pt>
    <dgm:pt modelId="{003ED85A-F934-4220-A528-55563764AC79}" type="pres">
      <dgm:prSet presAssocID="{591D63EC-96D1-46D2-984F-2DC70D5E26F7}" presName="sp" presStyleCnt="0"/>
      <dgm:spPr/>
    </dgm:pt>
    <dgm:pt modelId="{E57D78C7-14DA-40F2-A48A-614A623099E6}" type="pres">
      <dgm:prSet presAssocID="{6B3F850C-C65E-4413-95CE-86720AE2B4FB}" presName="linNode" presStyleCnt="0"/>
      <dgm:spPr/>
    </dgm:pt>
    <dgm:pt modelId="{C9ADA987-8407-4822-96D2-0C7E30D8257E}" type="pres">
      <dgm:prSet presAssocID="{6B3F850C-C65E-4413-95CE-86720AE2B4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23665F1-1137-4399-82F8-7020E2710017}" type="pres">
      <dgm:prSet presAssocID="{6B3F850C-C65E-4413-95CE-86720AE2B4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FCBF903-FFDB-4F41-8A09-9919484663FF}" type="presOf" srcId="{015784B6-81F3-411F-A116-5345CD7BCD3F}" destId="{E795F38C-2648-403D-877A-7DCB33214EE7}" srcOrd="0" destOrd="0" presId="urn:microsoft.com/office/officeart/2005/8/layout/vList5"/>
    <dgm:cxn modelId="{653AA60D-B439-4177-8950-2C46F955E8F4}" type="presOf" srcId="{3A3D290D-A817-4D4F-BAD4-4C895A4A7303}" destId="{64B8A660-B475-4CB3-84B5-681940911355}" srcOrd="0" destOrd="0" presId="urn:microsoft.com/office/officeart/2005/8/layout/vList5"/>
    <dgm:cxn modelId="{07735916-713B-494B-8E5D-7B0AC5A6A6BB}" type="presOf" srcId="{6D02B42C-4F0A-401B-A2F1-C5CE7F0D8704}" destId="{323665F1-1137-4399-82F8-7020E2710017}" srcOrd="0" destOrd="0" presId="urn:microsoft.com/office/officeart/2005/8/layout/vList5"/>
    <dgm:cxn modelId="{E6406B25-966D-4208-8D16-EEEDA60BDB5A}" type="presOf" srcId="{5AC48CCB-2016-47CF-9845-0EE496DB550B}" destId="{446A2E4A-87F0-477F-A01A-BE58A74F5731}" srcOrd="0" destOrd="1" presId="urn:microsoft.com/office/officeart/2005/8/layout/vList5"/>
    <dgm:cxn modelId="{018B6F2C-5EC3-47AE-8F92-ACDE7D471CA5}" srcId="{560471C1-A0C6-4583-9127-22C774358D37}" destId="{B9695B45-A5B8-446D-9AF6-418DA190C01D}" srcOrd="2" destOrd="0" parTransId="{F5BACCEC-681E-4D39-9CAC-7D3B8323328C}" sibTransId="{182B243D-3D1F-42FE-9528-26369F704B81}"/>
    <dgm:cxn modelId="{A3A3165B-1B9D-4CF7-B667-DC9182F3030F}" srcId="{F935F1B6-82FA-4882-AC73-632F06E1444D}" destId="{560471C1-A0C6-4583-9127-22C774358D37}" srcOrd="2" destOrd="0" parTransId="{FBB23A97-CA2E-4527-81DF-A7DFD5E852A1}" sibTransId="{591D63EC-96D1-46D2-984F-2DC70D5E26F7}"/>
    <dgm:cxn modelId="{968AE45D-19E3-4A33-AF03-EC6409C2CAB9}" srcId="{6B3F850C-C65E-4413-95CE-86720AE2B4FB}" destId="{6D02B42C-4F0A-401B-A2F1-C5CE7F0D8704}" srcOrd="0" destOrd="0" parTransId="{FBEB7620-C76C-447A-B7E1-1E0CD5C5A640}" sibTransId="{77C17E00-D017-4C8A-9233-61FE71EA864E}"/>
    <dgm:cxn modelId="{B1C3E05F-740B-4FC7-B311-2D46D85FD045}" type="presOf" srcId="{937460A6-AFF6-41E3-A7EE-FCF51D8A0FEE}" destId="{5B4C5022-5C81-4356-A799-73E117C35C92}" srcOrd="0" destOrd="0" presId="urn:microsoft.com/office/officeart/2005/8/layout/vList5"/>
    <dgm:cxn modelId="{17804446-793D-4F42-AF04-5E7F99D0025C}" srcId="{F935F1B6-82FA-4882-AC73-632F06E1444D}" destId="{6B3F850C-C65E-4413-95CE-86720AE2B4FB}" srcOrd="3" destOrd="0" parTransId="{93D96557-E17B-46E0-B1A2-08B0ED1AF0E6}" sibTransId="{7ADC3798-B441-40E4-ADFB-C508576BDFA5}"/>
    <dgm:cxn modelId="{93085146-089C-4D1F-997D-15BFC1737656}" type="presOf" srcId="{E38BCEA8-4D10-4EAA-B81B-999A8B74A281}" destId="{323665F1-1137-4399-82F8-7020E2710017}" srcOrd="0" destOrd="2" presId="urn:microsoft.com/office/officeart/2005/8/layout/vList5"/>
    <dgm:cxn modelId="{21823C70-A348-4355-BC8A-493A7DB4EC74}" type="presOf" srcId="{E6134AD3-CD37-419A-A7F4-194ABE517B45}" destId="{446A2E4A-87F0-477F-A01A-BE58A74F5731}" srcOrd="0" destOrd="2" presId="urn:microsoft.com/office/officeart/2005/8/layout/vList5"/>
    <dgm:cxn modelId="{DD3C2151-A5E7-4339-AAEC-E20EE2CAC3F7}" type="presOf" srcId="{B9695B45-A5B8-446D-9AF6-418DA190C01D}" destId="{5B4C5022-5C81-4356-A799-73E117C35C92}" srcOrd="0" destOrd="2" presId="urn:microsoft.com/office/officeart/2005/8/layout/vList5"/>
    <dgm:cxn modelId="{CA9CCF51-46A9-4481-B35E-59455B1802EB}" srcId="{C8CF9569-1060-417C-9E0C-57BBCCEA0335}" destId="{5AC48CCB-2016-47CF-9845-0EE496DB550B}" srcOrd="1" destOrd="0" parTransId="{A727F0E2-3960-4306-B5A2-94675F4979ED}" sibTransId="{36F6A40C-4437-4160-87F1-1557AA8D4E76}"/>
    <dgm:cxn modelId="{76608456-7FF3-467A-84A4-28DA788A32EE}" srcId="{560471C1-A0C6-4583-9127-22C774358D37}" destId="{937460A6-AFF6-41E3-A7EE-FCF51D8A0FEE}" srcOrd="0" destOrd="0" parTransId="{DBA4EE72-2EFE-48D0-8742-82B53ACB2556}" sibTransId="{B3E43629-E52C-49BC-82DE-AC9C658D6BB9}"/>
    <dgm:cxn modelId="{1F050478-EC79-494A-90B1-40756652BF27}" type="presOf" srcId="{6B3F850C-C65E-4413-95CE-86720AE2B4FB}" destId="{C9ADA987-8407-4822-96D2-0C7E30D8257E}" srcOrd="0" destOrd="0" presId="urn:microsoft.com/office/officeart/2005/8/layout/vList5"/>
    <dgm:cxn modelId="{8599B380-49BB-45E1-9E3E-3E99BA2405DB}" type="presOf" srcId="{DDFF69F5-21B1-464A-98DE-F46C86AC3AB3}" destId="{5B4C5022-5C81-4356-A799-73E117C35C92}" srcOrd="0" destOrd="1" presId="urn:microsoft.com/office/officeart/2005/8/layout/vList5"/>
    <dgm:cxn modelId="{D2677F8E-B7E4-4CEC-947A-8A17563F4505}" srcId="{6B3F850C-C65E-4413-95CE-86720AE2B4FB}" destId="{E38BCEA8-4D10-4EAA-B81B-999A8B74A281}" srcOrd="2" destOrd="0" parTransId="{F62F570D-B913-4076-9906-5FC6D1319238}" sibTransId="{97878BF0-66A9-4C2C-8D94-BC17C7C5F97A}"/>
    <dgm:cxn modelId="{3B48A096-F87B-46A1-BD37-E05D8E82128C}" srcId="{C8CF9569-1060-417C-9E0C-57BBCCEA0335}" destId="{E6134AD3-CD37-419A-A7F4-194ABE517B45}" srcOrd="2" destOrd="0" parTransId="{CAD22CDA-E67B-4964-B16B-01E44D9A6ED9}" sibTransId="{95EBB127-D898-4F32-8F2B-88C449461652}"/>
    <dgm:cxn modelId="{3CD39D97-951F-4597-AA05-C35C188BB98F}" type="presOf" srcId="{791F786C-D4D9-42B5-BB0A-468BE4E55EEF}" destId="{E795F38C-2648-403D-877A-7DCB33214EE7}" srcOrd="0" destOrd="1" presId="urn:microsoft.com/office/officeart/2005/8/layout/vList5"/>
    <dgm:cxn modelId="{5AB22D9C-6D8D-4653-B541-9A139BCB3E21}" type="presOf" srcId="{C8CF9569-1060-417C-9E0C-57BBCCEA0335}" destId="{9CE63846-182C-4D2F-9E76-34663BCAD7F2}" srcOrd="0" destOrd="0" presId="urn:microsoft.com/office/officeart/2005/8/layout/vList5"/>
    <dgm:cxn modelId="{89C2BAA2-545E-49AF-BDB9-313FA707C9DC}" srcId="{3A3D290D-A817-4D4F-BAD4-4C895A4A7303}" destId="{015784B6-81F3-411F-A116-5345CD7BCD3F}" srcOrd="0" destOrd="0" parTransId="{52BB2CA9-5F62-405E-98C7-16E3CB6ECE8D}" sibTransId="{50468616-AA96-4C0D-9EB9-EFB927F45901}"/>
    <dgm:cxn modelId="{ECC1EFA3-9351-4394-9DA1-C38224CB481A}" type="presOf" srcId="{7B9FEB8E-0D5E-4946-A31F-230B0480A4DB}" destId="{323665F1-1137-4399-82F8-7020E2710017}" srcOrd="0" destOrd="1" presId="urn:microsoft.com/office/officeart/2005/8/layout/vList5"/>
    <dgm:cxn modelId="{C6C8D0B3-4435-4EAB-BCB8-A8AC81930FAC}" srcId="{F935F1B6-82FA-4882-AC73-632F06E1444D}" destId="{C8CF9569-1060-417C-9E0C-57BBCCEA0335}" srcOrd="1" destOrd="0" parTransId="{F8B7B381-24CB-4C1E-9DB6-635817A811CB}" sibTransId="{D76CBD39-B148-4B8C-953C-96A76B235B5C}"/>
    <dgm:cxn modelId="{5F480DB6-FA62-437B-ADA2-AA66F82E2734}" srcId="{3A3D290D-A817-4D4F-BAD4-4C895A4A7303}" destId="{791F786C-D4D9-42B5-BB0A-468BE4E55EEF}" srcOrd="1" destOrd="0" parTransId="{58575083-4BBA-4B75-BD7C-9CB9413A602B}" sibTransId="{F90B2BD8-5EBF-4C9F-9B2D-94F057579581}"/>
    <dgm:cxn modelId="{D6486EBC-B5D4-4232-8E41-F07897C98AE3}" type="presOf" srcId="{9747B98E-5DE1-451D-8782-E2488202380F}" destId="{E795F38C-2648-403D-877A-7DCB33214EE7}" srcOrd="0" destOrd="2" presId="urn:microsoft.com/office/officeart/2005/8/layout/vList5"/>
    <dgm:cxn modelId="{201F24C9-22A9-4066-965A-848C470AD530}" type="presOf" srcId="{560471C1-A0C6-4583-9127-22C774358D37}" destId="{8E356D35-F508-4AEE-9D40-10D3CD09DA3C}" srcOrd="0" destOrd="0" presId="urn:microsoft.com/office/officeart/2005/8/layout/vList5"/>
    <dgm:cxn modelId="{9E4D8DCA-B58F-4D58-9C24-DEE3CBB09951}" srcId="{6B3F850C-C65E-4413-95CE-86720AE2B4FB}" destId="{7B9FEB8E-0D5E-4946-A31F-230B0480A4DB}" srcOrd="1" destOrd="0" parTransId="{070E47EE-C6F8-42AA-8C6A-C937F7BA279B}" sibTransId="{1D735B17-3C57-45B1-9673-06BA1096E4AB}"/>
    <dgm:cxn modelId="{AD9D70D1-31A0-49E7-8284-334050B83E17}" srcId="{F935F1B6-82FA-4882-AC73-632F06E1444D}" destId="{3A3D290D-A817-4D4F-BAD4-4C895A4A7303}" srcOrd="0" destOrd="0" parTransId="{4133D8FA-1A04-41D0-8718-49B6F622E9F9}" sibTransId="{937C7E4A-3089-4EC5-AF7F-B9D64DBBCC58}"/>
    <dgm:cxn modelId="{2FA29CD1-6FBB-46D8-8557-50131A679259}" srcId="{C8CF9569-1060-417C-9E0C-57BBCCEA0335}" destId="{B595CBF5-DD97-4AE7-ABE7-DF713A270D2F}" srcOrd="0" destOrd="0" parTransId="{825D0FAA-FBC0-4E35-92DD-7039295B91FA}" sibTransId="{22BF67A9-08A0-4F92-A268-2273F16AB6CC}"/>
    <dgm:cxn modelId="{5FC62CDF-4D5F-428F-B3CA-62AB829C9E44}" srcId="{560471C1-A0C6-4583-9127-22C774358D37}" destId="{DDFF69F5-21B1-464A-98DE-F46C86AC3AB3}" srcOrd="1" destOrd="0" parTransId="{AB60CB73-2040-440A-84C7-4299823890D6}" sibTransId="{74FFF786-17BE-43A6-9FFC-8958E7D135C3}"/>
    <dgm:cxn modelId="{32A3EDE6-EAAC-4D07-A689-AACE6AFDAAE6}" type="presOf" srcId="{F935F1B6-82FA-4882-AC73-632F06E1444D}" destId="{1A6821EB-CE50-4602-A7BF-3E32FC7307EF}" srcOrd="0" destOrd="0" presId="urn:microsoft.com/office/officeart/2005/8/layout/vList5"/>
    <dgm:cxn modelId="{904AA5F0-C5B9-4D3D-95F8-F401074E4A2B}" type="presOf" srcId="{B595CBF5-DD97-4AE7-ABE7-DF713A270D2F}" destId="{446A2E4A-87F0-477F-A01A-BE58A74F5731}" srcOrd="0" destOrd="0" presId="urn:microsoft.com/office/officeart/2005/8/layout/vList5"/>
    <dgm:cxn modelId="{81DB9AF7-8E36-49C9-9B50-5869088EBB68}" srcId="{3A3D290D-A817-4D4F-BAD4-4C895A4A7303}" destId="{9747B98E-5DE1-451D-8782-E2488202380F}" srcOrd="2" destOrd="0" parTransId="{C2E34556-7D71-49F1-A753-EC50F8488F42}" sibTransId="{D28BE3FC-1646-4CFF-8878-5A5FCAFDDF0C}"/>
    <dgm:cxn modelId="{02783E63-6BCF-4731-8973-9A32259BEAB9}" type="presParOf" srcId="{1A6821EB-CE50-4602-A7BF-3E32FC7307EF}" destId="{EFE38DE4-B99A-41A8-9BDA-DE0655090023}" srcOrd="0" destOrd="0" presId="urn:microsoft.com/office/officeart/2005/8/layout/vList5"/>
    <dgm:cxn modelId="{031C0206-5F45-404B-B9CD-EF58B3A15CED}" type="presParOf" srcId="{EFE38DE4-B99A-41A8-9BDA-DE0655090023}" destId="{64B8A660-B475-4CB3-84B5-681940911355}" srcOrd="0" destOrd="0" presId="urn:microsoft.com/office/officeart/2005/8/layout/vList5"/>
    <dgm:cxn modelId="{7DB45756-88E3-4EA5-8351-A66CCA9F86ED}" type="presParOf" srcId="{EFE38DE4-B99A-41A8-9BDA-DE0655090023}" destId="{E795F38C-2648-403D-877A-7DCB33214EE7}" srcOrd="1" destOrd="0" presId="urn:microsoft.com/office/officeart/2005/8/layout/vList5"/>
    <dgm:cxn modelId="{7FC4BFCE-3574-43D1-992B-F8253BE1A248}" type="presParOf" srcId="{1A6821EB-CE50-4602-A7BF-3E32FC7307EF}" destId="{34B64EA9-C245-4329-8F79-5C801EE75EED}" srcOrd="1" destOrd="0" presId="urn:microsoft.com/office/officeart/2005/8/layout/vList5"/>
    <dgm:cxn modelId="{94A56DF2-FAC1-4ED3-A00F-8C3306DCC41B}" type="presParOf" srcId="{1A6821EB-CE50-4602-A7BF-3E32FC7307EF}" destId="{75F918B4-EC9F-460B-8FE7-B4B26547818D}" srcOrd="2" destOrd="0" presId="urn:microsoft.com/office/officeart/2005/8/layout/vList5"/>
    <dgm:cxn modelId="{6E023F3B-E404-4A2E-8531-9316A076DB97}" type="presParOf" srcId="{75F918B4-EC9F-460B-8FE7-B4B26547818D}" destId="{9CE63846-182C-4D2F-9E76-34663BCAD7F2}" srcOrd="0" destOrd="0" presId="urn:microsoft.com/office/officeart/2005/8/layout/vList5"/>
    <dgm:cxn modelId="{22B975A9-EC32-4B89-B5C1-D15FA35EFB34}" type="presParOf" srcId="{75F918B4-EC9F-460B-8FE7-B4B26547818D}" destId="{446A2E4A-87F0-477F-A01A-BE58A74F5731}" srcOrd="1" destOrd="0" presId="urn:microsoft.com/office/officeart/2005/8/layout/vList5"/>
    <dgm:cxn modelId="{94D7E31E-6716-4F77-B3BB-33366E1360B1}" type="presParOf" srcId="{1A6821EB-CE50-4602-A7BF-3E32FC7307EF}" destId="{A9261109-D42F-447F-9A2F-C2D6048532A7}" srcOrd="3" destOrd="0" presId="urn:microsoft.com/office/officeart/2005/8/layout/vList5"/>
    <dgm:cxn modelId="{B801FE24-78DC-4FE1-9C3E-4557C5537B20}" type="presParOf" srcId="{1A6821EB-CE50-4602-A7BF-3E32FC7307EF}" destId="{E3BBDD2F-4C84-49F7-8AD1-8FFD80FDA080}" srcOrd="4" destOrd="0" presId="urn:microsoft.com/office/officeart/2005/8/layout/vList5"/>
    <dgm:cxn modelId="{88DEF666-C583-451D-AE69-194A6467D14D}" type="presParOf" srcId="{E3BBDD2F-4C84-49F7-8AD1-8FFD80FDA080}" destId="{8E356D35-F508-4AEE-9D40-10D3CD09DA3C}" srcOrd="0" destOrd="0" presId="urn:microsoft.com/office/officeart/2005/8/layout/vList5"/>
    <dgm:cxn modelId="{825554A1-8CB7-4C70-B278-632B9BF9DDA0}" type="presParOf" srcId="{E3BBDD2F-4C84-49F7-8AD1-8FFD80FDA080}" destId="{5B4C5022-5C81-4356-A799-73E117C35C92}" srcOrd="1" destOrd="0" presId="urn:microsoft.com/office/officeart/2005/8/layout/vList5"/>
    <dgm:cxn modelId="{D6FFA84A-5F41-40F4-8716-C4D2EEF98B08}" type="presParOf" srcId="{1A6821EB-CE50-4602-A7BF-3E32FC7307EF}" destId="{003ED85A-F934-4220-A528-55563764AC79}" srcOrd="5" destOrd="0" presId="urn:microsoft.com/office/officeart/2005/8/layout/vList5"/>
    <dgm:cxn modelId="{9AE87E01-F68A-4AE5-8652-027A80C27124}" type="presParOf" srcId="{1A6821EB-CE50-4602-A7BF-3E32FC7307EF}" destId="{E57D78C7-14DA-40F2-A48A-614A623099E6}" srcOrd="6" destOrd="0" presId="urn:microsoft.com/office/officeart/2005/8/layout/vList5"/>
    <dgm:cxn modelId="{E7FF4D1E-137B-4DA2-88E7-C4FEBA5062DB}" type="presParOf" srcId="{E57D78C7-14DA-40F2-A48A-614A623099E6}" destId="{C9ADA987-8407-4822-96D2-0C7E30D8257E}" srcOrd="0" destOrd="0" presId="urn:microsoft.com/office/officeart/2005/8/layout/vList5"/>
    <dgm:cxn modelId="{E5CA86DB-6070-4B9E-BD60-31FAA895374A}" type="presParOf" srcId="{E57D78C7-14DA-40F2-A48A-614A623099E6}" destId="{323665F1-1137-4399-82F8-7020E27100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13194-160A-48CE-8B57-810D71172CB1}">
      <dsp:nvSpPr>
        <dsp:cNvPr id="0" name=""/>
        <dsp:cNvSpPr/>
      </dsp:nvSpPr>
      <dsp:spPr>
        <a:xfrm>
          <a:off x="0" y="2882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997D-AB73-477A-9BE5-55656EFE899A}">
      <dsp:nvSpPr>
        <dsp:cNvPr id="0" name=""/>
        <dsp:cNvSpPr/>
      </dsp:nvSpPr>
      <dsp:spPr>
        <a:xfrm>
          <a:off x="407824" y="306223"/>
          <a:ext cx="741499" cy="741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E9145-78E0-4E14-AC85-C675A1C43914}">
      <dsp:nvSpPr>
        <dsp:cNvPr id="0" name=""/>
        <dsp:cNvSpPr/>
      </dsp:nvSpPr>
      <dsp:spPr>
        <a:xfrm>
          <a:off x="1557148" y="2882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Detecta formas em uma imagem</a:t>
          </a:r>
        </a:p>
      </dsp:txBody>
      <dsp:txXfrm>
        <a:off x="1557148" y="2882"/>
        <a:ext cx="6470903" cy="1348180"/>
      </dsp:txXfrm>
    </dsp:sp>
    <dsp:sp modelId="{0C0C50F1-5AA4-4288-8808-4281220095B2}">
      <dsp:nvSpPr>
        <dsp:cNvPr id="0" name=""/>
        <dsp:cNvSpPr/>
      </dsp:nvSpPr>
      <dsp:spPr>
        <a:xfrm>
          <a:off x="0" y="1688109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FD52-93DF-48AC-850B-1E451B82F0E0}">
      <dsp:nvSpPr>
        <dsp:cNvPr id="0" name=""/>
        <dsp:cNvSpPr/>
      </dsp:nvSpPr>
      <dsp:spPr>
        <a:xfrm>
          <a:off x="407824" y="1991449"/>
          <a:ext cx="741499" cy="741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7CFE9-EA96-4C86-8322-01B93BFBBFCC}">
      <dsp:nvSpPr>
        <dsp:cNvPr id="0" name=""/>
        <dsp:cNvSpPr/>
      </dsp:nvSpPr>
      <dsp:spPr>
        <a:xfrm>
          <a:off x="1557148" y="1688109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Muito usada para círculos e retas</a:t>
          </a:r>
        </a:p>
      </dsp:txBody>
      <dsp:txXfrm>
        <a:off x="1557148" y="1688109"/>
        <a:ext cx="6470903" cy="1348180"/>
      </dsp:txXfrm>
    </dsp:sp>
    <dsp:sp modelId="{340170AA-E9BF-4404-9A48-3DFD8BE8114A}">
      <dsp:nvSpPr>
        <dsp:cNvPr id="0" name=""/>
        <dsp:cNvSpPr/>
      </dsp:nvSpPr>
      <dsp:spPr>
        <a:xfrm>
          <a:off x="0" y="3373335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A1CD-E433-40D3-996C-85730027B90C}">
      <dsp:nvSpPr>
        <dsp:cNvPr id="0" name=""/>
        <dsp:cNvSpPr/>
      </dsp:nvSpPr>
      <dsp:spPr>
        <a:xfrm>
          <a:off x="407824" y="3676675"/>
          <a:ext cx="741499" cy="741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3E4A-D609-4618-8679-D419B3A4F657}">
      <dsp:nvSpPr>
        <dsp:cNvPr id="0" name=""/>
        <dsp:cNvSpPr/>
      </dsp:nvSpPr>
      <dsp:spPr>
        <a:xfrm>
          <a:off x="1557148" y="3373335"/>
          <a:ext cx="3613308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Exige pós-processamento dos dados obtidos</a:t>
          </a:r>
        </a:p>
      </dsp:txBody>
      <dsp:txXfrm>
        <a:off x="1557148" y="3373335"/>
        <a:ext cx="3613308" cy="1348180"/>
      </dsp:txXfrm>
    </dsp:sp>
    <dsp:sp modelId="{A304D6B9-4876-4CFD-900B-4738665E4820}">
      <dsp:nvSpPr>
        <dsp:cNvPr id="0" name=""/>
        <dsp:cNvSpPr/>
      </dsp:nvSpPr>
      <dsp:spPr>
        <a:xfrm>
          <a:off x="5170457" y="3373335"/>
          <a:ext cx="2857595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Problemas</a:t>
          </a:r>
          <a:r>
            <a:rPr lang="en-US" sz="1600" kern="1200" dirty="0"/>
            <a:t>: </a:t>
          </a:r>
          <a:r>
            <a:rPr lang="pt-BR" sz="1600" kern="1200" noProof="0" dirty="0"/>
            <a:t>Encontra muitas retas/círculos parecidos (posição e dimensões)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Desafio: Filtragem - eliminar retas/círculos “parecidos”.</a:t>
          </a:r>
          <a:endParaRPr lang="pt-BR" sz="1200" kern="1200" noProof="0" dirty="0"/>
        </a:p>
      </dsp:txBody>
      <dsp:txXfrm>
        <a:off x="5170457" y="3373335"/>
        <a:ext cx="2857595" cy="1348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F38C-2648-403D-877A-7DCB33214EE7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Ano: 2014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143 </a:t>
          </a:r>
          <a:r>
            <a:rPr lang="pt-BR" sz="1600" kern="1200" dirty="0"/>
            <a:t>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93%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160506"/>
        <a:ext cx="5094514" cy="820987"/>
      </dsp:txXfrm>
    </dsp:sp>
    <dsp:sp modelId="{64B8A660-B475-4CB3-84B5-681940911355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/>
            <a:t>VGG19</a:t>
          </a:r>
          <a:endParaRPr lang="en-US" sz="3200" kern="1200"/>
        </a:p>
      </dsp:txBody>
      <dsp:txXfrm>
        <a:off x="55517" y="57881"/>
        <a:ext cx="2779613" cy="1026235"/>
      </dsp:txXfrm>
    </dsp:sp>
    <dsp:sp modelId="{446A2E4A-87F0-477F-A01A-BE58A74F5731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Ano: 2015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60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96% de acurácia top-5 na </a:t>
          </a:r>
          <a:r>
            <a:rPr lang="pt-BR" sz="1600" kern="1200" dirty="0" err="1"/>
            <a:t>ImageNet</a:t>
          </a:r>
          <a:r>
            <a:rPr lang="pt-BR" sz="1600" kern="1200" dirty="0"/>
            <a:t> </a:t>
          </a:r>
          <a:endParaRPr lang="en-US" sz="1600" kern="1200" dirty="0"/>
        </a:p>
      </dsp:txBody>
      <dsp:txXfrm rot="-5400000">
        <a:off x="2890647" y="1354639"/>
        <a:ext cx="5094514" cy="820987"/>
      </dsp:txXfrm>
    </dsp:sp>
    <dsp:sp modelId="{9CE63846-182C-4D2F-9E76-34663BCAD7F2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ResNet-152</a:t>
          </a:r>
          <a:endParaRPr lang="en-US" sz="3200" kern="1200"/>
        </a:p>
      </dsp:txBody>
      <dsp:txXfrm>
        <a:off x="55517" y="1252014"/>
        <a:ext cx="2779613" cy="1026235"/>
      </dsp:txXfrm>
    </dsp:sp>
    <dsp:sp modelId="{5B4C5022-5C81-4356-A799-73E117C35C92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Ano 2019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66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97%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2548772"/>
        <a:ext cx="5094514" cy="820987"/>
      </dsp:txXfrm>
    </dsp:sp>
    <dsp:sp modelId="{8E356D35-F508-4AEE-9D40-10D3CD09DA3C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 dirty="0"/>
            <a:t>EfficientNet-B7</a:t>
          </a:r>
          <a:endParaRPr lang="en-US" sz="3200" kern="1200" dirty="0"/>
        </a:p>
      </dsp:txBody>
      <dsp:txXfrm>
        <a:off x="55517" y="2446148"/>
        <a:ext cx="2779613" cy="1026235"/>
      </dsp:txXfrm>
    </dsp:sp>
    <dsp:sp modelId="{323665F1-1137-4399-82F8-7020E2710017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2017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4.2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95%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C9ADA987-8407-4822-96D2-0C7E30D8257E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MobileNetV2</a:t>
          </a:r>
          <a:endParaRPr lang="en-US" sz="32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2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hyperlink" Target="https://www.youtube.com/watch?v=OOT3UIXZzt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g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2-modelo-de-camera/atividade2/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nsper.github.io/robotica-computacional/modulos/02-modelo-de-camera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2-modelo-de-camera/atividade5/" TargetMode="External"/><Relationship Id="rId5" Type="http://schemas.openxmlformats.org/officeDocument/2006/relationships/hyperlink" Target="https://insper.github.io/robotica-computacional/modulos/02-modelo-de-camera/atividade4/" TargetMode="External"/><Relationship Id="rId4" Type="http://schemas.openxmlformats.org/officeDocument/2006/relationships/hyperlink" Target="https://insper.github.io/robotica-computacional/modulos/02-modelo-de-camera/atividade3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iZ3Q7VXiG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166106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2" y="2838143"/>
            <a:ext cx="7343773" cy="1295397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7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Detecção de retas e circunferências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94" name="Picture 10" descr="This is what I have so far. LEFT: masked pupil RIGHT: canny resul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657225" y="2166599"/>
            <a:ext cx="8029575" cy="3853201"/>
          </a:xfrm>
          <a:prstGeom prst="rect">
            <a:avLst/>
          </a:prstGeom>
          <a:noFill/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lipse 2"/>
          <p:cNvSpPr/>
          <p:nvPr/>
        </p:nvSpPr>
        <p:spPr bwMode="auto">
          <a:xfrm>
            <a:off x="5922375" y="3497346"/>
            <a:ext cx="1169089" cy="1219272"/>
          </a:xfrm>
          <a:prstGeom prst="ellipse">
            <a:avLst/>
          </a:prstGeom>
          <a:noFill/>
          <a:ln w="38100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7AD6CC-5173-24C9-3B1D-8FE69524ED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Exemplo de Detecção de Circunferências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4724ED-6026-A8EA-9C12-7193AEF8A43F}"/>
              </a:ext>
            </a:extLst>
          </p:cNvPr>
          <p:cNvSpPr/>
          <p:nvPr/>
        </p:nvSpPr>
        <p:spPr bwMode="auto">
          <a:xfrm>
            <a:off x="657225" y="6596390"/>
            <a:ext cx="85621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050" dirty="0"/>
              <a:t>http://stackoverflow.com/questions/10716464/what-are-the-correct-usage-parameter-values-for-houghcircles-in-opencv-for-iris</a:t>
            </a: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pt-BR" sz="2700" dirty="0"/>
              <a:t>Exemplo de Aplicação da Detecção de Retas</a:t>
            </a:r>
          </a:p>
        </p:txBody>
      </p:sp>
      <p:pic>
        <p:nvPicPr>
          <p:cNvPr id="15362" name="Picture 2" descr="Resultado de image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3973" r="-2" b="-2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900" b="1">
                <a:solidFill>
                  <a:srgbClr val="BCBEC0"/>
                </a:solidFill>
                <a:latin typeface="Verdana"/>
                <a:ea typeface="Verdana"/>
              </a:rPr>
              <a:t>https://www.mathworks.com/matlabcentral/answers/88166-how-can-i-find-the-intersection-point-of-hough-lines-for-vision-based-navigation?requestedDomain=www.mathworks.com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FC1206-2F8B-FF3E-24D5-6A17DB27A84F}"/>
              </a:ext>
            </a:extLst>
          </p:cNvPr>
          <p:cNvCxnSpPr>
            <a:cxnSpLocks/>
          </p:cNvCxnSpPr>
          <p:nvPr/>
        </p:nvCxnSpPr>
        <p:spPr>
          <a:xfrm flipV="1">
            <a:off x="4705350" y="2571750"/>
            <a:ext cx="0" cy="326707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Localização com Marcadores </a:t>
            </a:r>
            <a:r>
              <a:rPr lang="pt-BR" dirty="0" err="1"/>
              <a:t>Aruco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66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27532"/>
            <a:ext cx="6858000" cy="802936"/>
          </a:xfrm>
        </p:spPr>
        <p:txBody>
          <a:bodyPr/>
          <a:lstStyle/>
          <a:p>
            <a:r>
              <a:rPr lang="pt-BR" dirty="0"/>
              <a:t>Visão de Alto Nível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13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22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947849-0B23-83F8-0D3D-790BF4A0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Problemas em Visão Computacional</a:t>
            </a:r>
          </a:p>
        </p:txBody>
      </p:sp>
      <p:pic>
        <p:nvPicPr>
          <p:cNvPr id="5" name="Imagem 4" descr="Gato ao lado de cachorro&#10;&#10;Descrição gerada automaticamente com confiança média">
            <a:extLst>
              <a:ext uri="{FF2B5EF4-FFF2-40B4-BE49-F238E27FC236}">
                <a16:creationId xmlns:a16="http://schemas.microsoft.com/office/drawing/2014/main" id="{9FCC1AF6-BB1A-4AA9-CC58-0C032E2D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151852"/>
            <a:ext cx="8029575" cy="3392495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9737914-D85D-4A5B-EF31-98985DE8D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 dirty="0">
                <a:solidFill>
                  <a:srgbClr val="C00026"/>
                </a:solidFill>
                <a:latin typeface="Verdana"/>
                <a:ea typeface="Verdana"/>
              </a:rPr>
              <a:t>Classificação Binária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F12EE173-B93B-4124-9C4C-83194B2D60B5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15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tretch/>
        </p:blipFill>
        <p:spPr bwMode="auto">
          <a:xfrm>
            <a:off x="1260000" y="1907280"/>
            <a:ext cx="2184120" cy="287928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 bwMode="auto">
          <a:xfrm>
            <a:off x="72720" y="4883039"/>
            <a:ext cx="424692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&gt;= P(pessoa)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3"/>
          <a:stretch/>
        </p:blipFill>
        <p:spPr bwMode="auto">
          <a:xfrm>
            <a:off x="4428000" y="2160000"/>
            <a:ext cx="4243680" cy="223056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 bwMode="auto">
          <a:xfrm>
            <a:off x="4668480" y="4883039"/>
            <a:ext cx="411516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&lt; P(pessoa)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Classificação multi-classe (categórica)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902CEE00-C3C5-42C5-9D31-228B890896CB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16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tretch/>
        </p:blipFill>
        <p:spPr bwMode="auto">
          <a:xfrm>
            <a:off x="792000" y="2552580"/>
            <a:ext cx="1419840" cy="187164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 bwMode="auto">
          <a:xfrm>
            <a:off x="410505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0.7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3"/>
          <a:stretch/>
        </p:blipFill>
        <p:spPr bwMode="auto">
          <a:xfrm>
            <a:off x="2710425" y="2769660"/>
            <a:ext cx="2874240" cy="1510560"/>
          </a:xfrm>
          <a:prstGeom prst="rect">
            <a:avLst/>
          </a:prstGeom>
          <a:ln>
            <a:noFill/>
          </a:ln>
        </p:spPr>
      </p:pic>
      <p:pic>
        <p:nvPicPr>
          <p:cNvPr id="160" name="Picture 159"/>
          <p:cNvPicPr/>
          <p:nvPr/>
        </p:nvPicPr>
        <p:blipFill>
          <a:blip r:embed="rId4"/>
          <a:stretch/>
        </p:blipFill>
        <p:spPr bwMode="auto">
          <a:xfrm>
            <a:off x="6012645" y="2763900"/>
            <a:ext cx="2493720" cy="1660320"/>
          </a:xfrm>
          <a:prstGeom prst="rect">
            <a:avLst/>
          </a:prstGeom>
          <a:ln>
            <a:noFill/>
          </a:ln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5DD19AA0-4DD9-FDD2-E02F-925DCDBF0942}"/>
              </a:ext>
            </a:extLst>
          </p:cNvPr>
          <p:cNvSpPr/>
          <p:nvPr/>
        </p:nvSpPr>
        <p:spPr bwMode="auto">
          <a:xfrm>
            <a:off x="305613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0.9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2D71D515-321C-EDAA-E646-CE42F8CA44AC}"/>
              </a:ext>
            </a:extLst>
          </p:cNvPr>
          <p:cNvSpPr/>
          <p:nvPr/>
        </p:nvSpPr>
        <p:spPr bwMode="auto">
          <a:xfrm>
            <a:off x="616809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0.6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Neurais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80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0791575-C3FC-41E1-996B-1645065850A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17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 bwMode="auto">
          <a:xfrm>
            <a:off x="4320000" y="1368000"/>
            <a:ext cx="4462920" cy="536796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 bwMode="auto">
          <a:xfrm>
            <a:off x="504000" y="2016000"/>
            <a:ext cx="381492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Modelo em camadas: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/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Cada camada processa a saída da anterior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Camadas são compostas por nós (ou neurônios) que combinam a saída da camada anterior usando uma função não linear. 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A camada final retorna probabilidade de cada classe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 (imagens)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1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681EDA1-A872-4039-AA93-C2659EC2DC5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18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 bwMode="auto">
          <a:xfrm>
            <a:off x="1800000" y="2160000"/>
            <a:ext cx="5902920" cy="345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" name="CustomShape 5"/>
          <p:cNvSpPr/>
          <p:nvPr/>
        </p:nvSpPr>
        <p:spPr bwMode="auto">
          <a:xfrm>
            <a:off x="2057400" y="5693760"/>
            <a:ext cx="3125519" cy="857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Transformações de imagens: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Convoluções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Redimensionamentos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7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2C1A9769-CF0B-4394-A048-6C027090F950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19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 bwMode="auto">
          <a:xfrm>
            <a:off x="7416000" y="3024000"/>
            <a:ext cx="1150920" cy="93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0" name="CustomShape 5"/>
          <p:cNvSpPr/>
          <p:nvPr/>
        </p:nvSpPr>
        <p:spPr bwMode="auto">
          <a:xfrm>
            <a:off x="7272000" y="2454480"/>
            <a:ext cx="15224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 Neural </a:t>
            </a: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“padrão”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1" name="Line 6"/>
          <p:cNvSpPr/>
          <p:nvPr/>
        </p:nvSpPr>
        <p:spPr bwMode="auto">
          <a:xfrm flipV="1">
            <a:off x="6984000" y="3528000"/>
            <a:ext cx="576000" cy="2523600"/>
          </a:xfrm>
          <a:prstGeom prst="line">
            <a:avLst/>
          </a:prstGeom>
          <a:ln w="19080">
            <a:solidFill>
              <a:srgbClr val="EF413D"/>
            </a:solidFill>
            <a:round/>
            <a:tailEnd type="triangl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2" name="CustomShape 7"/>
          <p:cNvSpPr/>
          <p:nvPr/>
        </p:nvSpPr>
        <p:spPr bwMode="auto">
          <a:xfrm>
            <a:off x="5235840" y="6048000"/>
            <a:ext cx="29167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Representação da imagem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Convolução e Filtragem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26E6580D-0A66-8B96-7758-D0814C0D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(Tamanho)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5BB816FB-5591-E7FD-BFF8-964ED223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992A906-4836-14CC-588A-DDDB4FCCB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70929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86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59C17050-16FD-3E00-624B-6F5387A8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</a:t>
            </a:r>
            <a:r>
              <a:rPr lang="pt-BR" dirty="0" err="1"/>
              <a:t>Dataset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1026" name="Picture 2" descr="How to prepare Imagenet dataset for Image Classification - A Developer Diary">
            <a:extLst>
              <a:ext uri="{FF2B5EF4-FFF2-40B4-BE49-F238E27FC236}">
                <a16:creationId xmlns:a16="http://schemas.microsoft.com/office/drawing/2014/main" id="{0601EB62-94BD-7F06-C9B7-7522B394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2" y="2131778"/>
            <a:ext cx="8029575" cy="343264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6D66C55-6B78-DBD2-47C3-F940CD77D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A0AC78-77C9-4B9D-2845-1466A6CEACC3}"/>
              </a:ext>
            </a:extLst>
          </p:cNvPr>
          <p:cNvSpPr txBox="1"/>
          <p:nvPr/>
        </p:nvSpPr>
        <p:spPr>
          <a:xfrm>
            <a:off x="2285999" y="57076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pt-BR" sz="1800" b="1" strike="noStrike" spc="0" dirty="0">
                <a:solidFill>
                  <a:srgbClr val="000000"/>
                </a:solidFill>
                <a:latin typeface="Arial"/>
                <a:ea typeface="DejaVu Sans"/>
              </a:rPr>
              <a:t> milhões de imagens, 22.000 classes</a:t>
            </a:r>
            <a:r>
              <a:rPr lang="pt-BR" sz="1800" b="0" strike="noStrike" spc="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BR" sz="1800" b="0" strike="noStrike" spc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42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9439576" name="CustomShape 1"/>
          <p:cNvSpPr/>
          <p:nvPr/>
        </p:nvSpPr>
        <p:spPr bwMode="auto">
          <a:xfrm>
            <a:off x="457200" y="781200"/>
            <a:ext cx="8226360" cy="61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0" dirty="0">
                <a:solidFill>
                  <a:srgbClr val="C00026"/>
                </a:solidFill>
                <a:latin typeface="Verdana"/>
                <a:ea typeface="Verdana"/>
              </a:rPr>
              <a:t>Aplicações</a:t>
            </a:r>
            <a:endParaRPr lang="pt-BR" sz="3200" b="0" strike="noStrike" spc="0" dirty="0">
              <a:latin typeface="Arial"/>
            </a:endParaRPr>
          </a:p>
        </p:txBody>
      </p:sp>
      <p:sp>
        <p:nvSpPr>
          <p:cNvPr id="1816883972" name="CustomShape 2"/>
          <p:cNvSpPr/>
          <p:nvPr/>
        </p:nvSpPr>
        <p:spPr bwMode="auto">
          <a:xfrm>
            <a:off x="657360" y="1486080"/>
            <a:ext cx="8026200" cy="4721038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</p:txBody>
      </p:sp>
      <p:sp>
        <p:nvSpPr>
          <p:cNvPr id="1732969197" name="CustomShape 3"/>
          <p:cNvSpPr/>
          <p:nvPr/>
        </p:nvSpPr>
        <p:spPr bwMode="auto">
          <a:xfrm>
            <a:off x="162000" y="85680"/>
            <a:ext cx="7226280" cy="34919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3083246" name="CustomShape 4"/>
          <p:cNvSpPr/>
          <p:nvPr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  <a:defRPr/>
            </a:pPr>
            <a:fld id="{5E41A956-CA58-1F7A-52A7-270D5B90033E}" type="slidenum">
              <a:rPr lang="pt-BR" sz="1000" b="0" strike="noStrike" spc="0">
                <a:solidFill>
                  <a:srgbClr val="B2B2B2"/>
                </a:solidFill>
                <a:latin typeface="Verdana"/>
                <a:ea typeface="Verdana"/>
              </a:rPr>
              <a:t>22</a:t>
            </a:fld>
            <a:endParaRPr lang="pt-BR" sz="1000" b="0" strike="noStrike" spc="0">
              <a:latin typeface="Arial"/>
            </a:endParaRPr>
          </a:p>
        </p:txBody>
      </p:sp>
      <p:sp>
        <p:nvSpPr>
          <p:cNvPr id="1618675990" name="TextShape 5"/>
          <p:cNvSpPr txBox="1"/>
          <p:nvPr/>
        </p:nvSpPr>
        <p:spPr bwMode="auto">
          <a:xfrm>
            <a:off x="1510542" y="5905977"/>
            <a:ext cx="6496768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defRPr/>
            </a:pPr>
            <a:r>
              <a:rPr lang="pt-BR" sz="1800" b="0" strike="noStrike" spc="0">
                <a:latin typeface="Arial"/>
              </a:rPr>
              <a:t>Mask RCNN - Segmentação de objetos - COCO</a:t>
            </a:r>
            <a:endParaRPr/>
          </a:p>
          <a:p>
            <a:pPr>
              <a:defRPr/>
            </a:pPr>
            <a:r>
              <a:rPr lang="pt-BR" sz="1800" b="0" u="sng" strike="noStrike" spc="0">
                <a:latin typeface="Arial"/>
                <a:hlinkClick r:id="rId2" tooltip="https://www.youtube.com/watch?v=OOT3UIXZztE"/>
              </a:rPr>
              <a:t>Video</a:t>
            </a:r>
            <a:r>
              <a:rPr lang="pt-BR" sz="1800" b="0" strike="noStrike" spc="0">
                <a:latin typeface="Arial"/>
              </a:rPr>
              <a:t> - </a:t>
            </a:r>
            <a:r>
              <a:rPr lang="pt-BR" sz="1800" b="0" u="sng" strike="noStrike" spc="0">
                <a:latin typeface="Arial"/>
                <a:hlinkClick r:id="rId3" tooltip="https://arxiv.org/abs/1703.06870"/>
              </a:rPr>
              <a:t>artigo</a:t>
            </a:r>
            <a:endParaRPr lang="pt-BR" sz="1800" b="0" strike="noStrike" spc="0">
              <a:latin typeface="Arial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1510542" y="1791594"/>
          <a:ext cx="5640380" cy="3948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4" imgW="0" imgH="0" progId="asc.{38E022EA-AD92-45FC-B22B-49DF39746DB4}">
                  <p:embed/>
                </p:oleObj>
              </mc:Choice>
              <mc:Fallback>
                <p:oleObj name="oleObj" r:id="rId4" imgW="0" imgH="0" progId="asc.{38E022EA-AD92-45FC-B22B-49DF39746DB4}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10542" y="1791594"/>
                        <a:ext cx="5640380" cy="3948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2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Atividades Modulo 3</a:t>
            </a:r>
          </a:p>
        </p:txBody>
      </p:sp>
      <p:sp>
        <p:nvSpPr>
          <p:cNvPr id="1820912579" name="Text Placeholder 2">
            <a:extLst>
              <a:ext uri="{FF2B5EF4-FFF2-40B4-BE49-F238E27FC236}">
                <a16:creationId xmlns:a16="http://schemas.microsoft.com/office/drawing/2014/main" id="{2AE886B7-055B-C1E9-F81D-5C4D54CAC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6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657226" y="1476375"/>
            <a:ext cx="3971924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2"/>
              </a:rPr>
              <a:t>Atividade 01 - </a:t>
            </a:r>
            <a:r>
              <a:rPr lang="pt-BR" sz="1350" dirty="0">
                <a:latin typeface="Verdana"/>
                <a:ea typeface="Verdana"/>
              </a:rPr>
              <a:t>Convolução e Filtragem de Imagens no </a:t>
            </a:r>
            <a:r>
              <a:rPr lang="pt-BR" sz="1350">
                <a:latin typeface="Verdana"/>
                <a:ea typeface="Verdana"/>
              </a:rPr>
              <a:t>OpenCV</a:t>
            </a:r>
            <a:endParaRPr lang="pt-BR" sz="1350" dirty="0">
              <a:latin typeface="Verdana"/>
              <a:ea typeface="Verdana"/>
            </a:endParaRPr>
          </a:p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3"/>
              </a:rPr>
              <a:t>Atividade 02 - </a:t>
            </a:r>
            <a:r>
              <a:rPr lang="pt-BR" sz="1350" dirty="0">
                <a:latin typeface="Verdana"/>
                <a:ea typeface="Verdana"/>
              </a:rPr>
              <a:t>Detecção de Retas e Círculos com a Transformada de </a:t>
            </a:r>
            <a:r>
              <a:rPr lang="pt-BR" sz="1350" dirty="0" err="1">
                <a:latin typeface="Verdana"/>
                <a:ea typeface="Verdana"/>
              </a:rPr>
              <a:t>Hough</a:t>
            </a:r>
            <a:endParaRPr lang="pt-BR" sz="1350" dirty="0">
              <a:latin typeface="Verdana"/>
              <a:ea typeface="Verdana"/>
            </a:endParaRPr>
          </a:p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4"/>
              </a:rPr>
              <a:t>Atividade 03 - </a:t>
            </a:r>
            <a:r>
              <a:rPr lang="pt-BR" sz="1350" dirty="0">
                <a:latin typeface="Verdana"/>
                <a:ea typeface="Verdana"/>
              </a:rPr>
              <a:t>Detecção de Objetos Complexos com Redes Neurais</a:t>
            </a:r>
          </a:p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5"/>
              </a:rPr>
              <a:t>Atividade 04 - </a:t>
            </a:r>
            <a:r>
              <a:rPr lang="pt-BR" sz="1350" dirty="0">
                <a:latin typeface="Verdana"/>
                <a:ea typeface="Verdana"/>
              </a:rPr>
              <a:t>Pose e Transformação Coordenada Usando Marcadores </a:t>
            </a:r>
            <a:r>
              <a:rPr lang="pt-BR" sz="1350" dirty="0" err="1">
                <a:latin typeface="Verdana"/>
                <a:ea typeface="Verdana"/>
              </a:rPr>
              <a:t>Aruco</a:t>
            </a:r>
            <a:endParaRPr lang="pt-BR" sz="1350" dirty="0">
              <a:latin typeface="Verdana"/>
              <a:ea typeface="Verdana"/>
            </a:endParaRPr>
          </a:p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6"/>
              </a:rPr>
              <a:t>Atividade 05 - Regressão Linear</a:t>
            </a:r>
            <a:endParaRPr lang="pt-BR" sz="1350" dirty="0">
              <a:latin typeface="Verdana"/>
              <a:ea typeface="Verdana"/>
            </a:endParaRPr>
          </a:p>
          <a:p>
            <a:pPr defTabSz="685800">
              <a:spcAft>
                <a:spcPts val="450"/>
              </a:spcAft>
              <a:defRPr/>
            </a:pPr>
            <a:endParaRPr lang="pt-BR" sz="1350" dirty="0">
              <a:latin typeface="Verdana"/>
              <a:ea typeface="Verdana"/>
            </a:endParaRP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34AD4E16-AAE7-BEC7-FCDD-D3CE2E4F7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97" y="1476377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94427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450"/>
                </a:spcAft>
                <a:defRPr/>
              </a:pPr>
              <a:t>23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6A649-AACE-6DC0-9774-103B4170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/>
              <a:t>Formulário de Avaliação do Modulo 2</a:t>
            </a:r>
            <a:endParaRPr lang="pt-BR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46212-E42D-13EE-792F-4DCCCD122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F91034-3CAB-BCF5-8208-7FE0BFE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24</a:t>
            </a:fld>
            <a:endParaRPr lang="en-US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EDFB888-B906-A460-01F9-5C09A4327FE0}"/>
              </a:ext>
            </a:extLst>
          </p:cNvPr>
          <p:cNvGrpSpPr/>
          <p:nvPr/>
        </p:nvGrpSpPr>
        <p:grpSpPr>
          <a:xfrm>
            <a:off x="1655675" y="1393541"/>
            <a:ext cx="5832649" cy="5378734"/>
            <a:chOff x="2627784" y="2348880"/>
            <a:chExt cx="3888434" cy="3800076"/>
          </a:xfrm>
        </p:grpSpPr>
        <p:pic>
          <p:nvPicPr>
            <p:cNvPr id="8" name="Imagem 7" descr="Código QR&#10;&#10;Descrição gerada automaticamente">
              <a:extLst>
                <a:ext uri="{FF2B5EF4-FFF2-40B4-BE49-F238E27FC236}">
                  <a16:creationId xmlns:a16="http://schemas.microsoft.com/office/drawing/2014/main" id="{63BE7ADF-E010-7221-7D75-1284B9BAB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5300" r="23750" b="13250"/>
            <a:stretch/>
          </p:blipFill>
          <p:spPr>
            <a:xfrm>
              <a:off x="2771800" y="2420888"/>
              <a:ext cx="3600400" cy="352839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97C24A2-8600-2CF9-9B48-60357473DF85}"/>
                </a:ext>
              </a:extLst>
            </p:cNvPr>
            <p:cNvSpPr/>
            <p:nvPr/>
          </p:nvSpPr>
          <p:spPr>
            <a:xfrm>
              <a:off x="2627784" y="2348880"/>
              <a:ext cx="288032" cy="372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344AA47-4C0D-CA2E-2AE6-F93208ACD81A}"/>
                </a:ext>
              </a:extLst>
            </p:cNvPr>
            <p:cNvSpPr/>
            <p:nvPr/>
          </p:nvSpPr>
          <p:spPr>
            <a:xfrm>
              <a:off x="6228186" y="2420888"/>
              <a:ext cx="288032" cy="372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570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Convolução em 2D</a:t>
            </a:r>
            <a:endParaRPr dirty="0"/>
          </a:p>
        </p:txBody>
      </p:sp>
      <p:pic>
        <p:nvPicPr>
          <p:cNvPr id="7" name="Espaço Reservado para Conteúdo 6" descr="Forma&#10;&#10;Descrição gerada automaticamente">
            <a:extLst>
              <a:ext uri="{FF2B5EF4-FFF2-40B4-BE49-F238E27FC236}">
                <a16:creationId xmlns:a16="http://schemas.microsoft.com/office/drawing/2014/main" id="{B40A56B8-6CF0-BE3A-0215-6625E0644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08" y="1485900"/>
            <a:ext cx="4156208" cy="4724399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8F30B0-4EA2-A27F-8FEA-670223CD8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rma livre 1"/>
          <p:cNvSpPr/>
          <p:nvPr/>
        </p:nvSpPr>
        <p:spPr bwMode="auto">
          <a:xfrm>
            <a:off x="611280" y="3429000"/>
            <a:ext cx="2952720" cy="2160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lang="pt-BR" sz="1800" b="0" i="0" u="none" strike="noStrike" cap="none" dirty="0">
              <a:ln>
                <a:noFill/>
              </a:ln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3" name="Espaço Reservado para Texto 5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grpSp>
        <p:nvGrpSpPr>
          <p:cNvPr id="4" name="Grupo 3"/>
          <p:cNvGrpSpPr/>
          <p:nvPr/>
        </p:nvGrpSpPr>
        <p:grpSpPr bwMode="auto">
          <a:xfrm>
            <a:off x="971640" y="3789360"/>
            <a:ext cx="2160359" cy="1441439"/>
            <a:chOff x="971640" y="3789360"/>
            <a:chExt cx="2160359" cy="1441439"/>
          </a:xfrm>
        </p:grpSpPr>
        <p:sp>
          <p:nvSpPr>
            <p:cNvPr id="5" name="Forma livre 4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6" name="Forma livre 5"/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167</a:t>
              </a:r>
              <a:endParaRPr/>
            </a:p>
          </p:txBody>
        </p:sp>
        <p:sp>
          <p:nvSpPr>
            <p:cNvPr id="7" name="Forma livre 6"/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 dirty="0"/>
            </a:p>
          </p:txBody>
        </p:sp>
        <p:sp>
          <p:nvSpPr>
            <p:cNvPr id="8" name="Forma livre 7"/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154</a:t>
              </a:r>
              <a:endParaRPr dirty="0"/>
            </a:p>
          </p:txBody>
        </p:sp>
        <p:sp>
          <p:nvSpPr>
            <p:cNvPr id="9" name="Forma livre 8"/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152</a:t>
              </a:r>
              <a:endParaRPr dirty="0"/>
            </a:p>
          </p:txBody>
        </p:sp>
        <p:sp>
          <p:nvSpPr>
            <p:cNvPr id="10" name="Forma livre 9"/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182</a:t>
              </a:r>
              <a:endParaRPr/>
            </a:p>
          </p:txBody>
        </p:sp>
        <p:sp>
          <p:nvSpPr>
            <p:cNvPr id="11" name="Forma livre 10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210</a:t>
              </a:r>
              <a:endParaRPr/>
            </a:p>
          </p:txBody>
        </p:sp>
        <p:sp>
          <p:nvSpPr>
            <p:cNvPr id="12" name="Forma livre 11"/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13" name="Forma livre 12"/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14" name="Forma livre 13"/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  <p:sp>
          <p:nvSpPr>
            <p:cNvPr id="15" name="Forma livre 14"/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162</a:t>
              </a:r>
              <a:endParaRPr/>
            </a:p>
          </p:txBody>
        </p:sp>
        <p:sp>
          <p:nvSpPr>
            <p:cNvPr id="16" name="Forma livre 15"/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145</a:t>
              </a:r>
              <a:endParaRPr/>
            </a:p>
          </p:txBody>
        </p:sp>
        <p:sp>
          <p:nvSpPr>
            <p:cNvPr id="17" name="Forma livre 16"/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222</a:t>
              </a:r>
              <a:endParaRPr/>
            </a:p>
          </p:txBody>
        </p:sp>
        <p:sp>
          <p:nvSpPr>
            <p:cNvPr id="18" name="Forma livre 17"/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201</a:t>
              </a:r>
              <a:endParaRPr/>
            </a:p>
          </p:txBody>
        </p:sp>
        <p:sp>
          <p:nvSpPr>
            <p:cNvPr id="19" name="Forma livre 18"/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0" name="Forma livre 19"/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179</a:t>
              </a:r>
              <a:endParaRPr/>
            </a:p>
          </p:txBody>
        </p:sp>
        <p:sp>
          <p:nvSpPr>
            <p:cNvPr id="21" name="Forma livre 20"/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140</a:t>
              </a:r>
              <a:endParaRPr/>
            </a:p>
          </p:txBody>
        </p:sp>
        <p:sp>
          <p:nvSpPr>
            <p:cNvPr id="22" name="Forma livre 21"/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133</a:t>
              </a:r>
              <a:endParaRPr/>
            </a:p>
          </p:txBody>
        </p:sp>
        <p:sp>
          <p:nvSpPr>
            <p:cNvPr id="23" name="Forma livre 22"/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215</a:t>
              </a:r>
              <a:endParaRPr/>
            </a:p>
          </p:txBody>
        </p:sp>
        <p:sp>
          <p:nvSpPr>
            <p:cNvPr id="24" name="Forma livre 23"/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199</a:t>
              </a:r>
              <a:endParaRPr/>
            </a:p>
          </p:txBody>
        </p:sp>
        <p:sp>
          <p:nvSpPr>
            <p:cNvPr id="25" name="Forma livre 24"/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26" name="Forma livre 25"/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7" name="Forma livre 26"/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188</a:t>
              </a:r>
              <a:endParaRPr/>
            </a:p>
          </p:txBody>
        </p:sp>
        <p:sp>
          <p:nvSpPr>
            <p:cNvPr id="28" name="Forma livre 27"/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</p:grpSp>
      <p:grpSp>
        <p:nvGrpSpPr>
          <p:cNvPr id="29" name="Grupo 28"/>
          <p:cNvGrpSpPr/>
          <p:nvPr/>
        </p:nvGrpSpPr>
        <p:grpSpPr bwMode="auto">
          <a:xfrm>
            <a:off x="826920" y="1773360"/>
            <a:ext cx="1079639" cy="1081079"/>
            <a:chOff x="826920" y="1773360"/>
            <a:chExt cx="1079639" cy="1081079"/>
          </a:xfrm>
        </p:grpSpPr>
        <p:sp>
          <p:nvSpPr>
            <p:cNvPr id="30" name="Forma livre 29"/>
            <p:cNvSpPr/>
            <p:nvPr/>
          </p:nvSpPr>
          <p:spPr bwMode="auto">
            <a:xfrm>
              <a:off x="82692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Forma livre 30"/>
            <p:cNvSpPr/>
            <p:nvPr/>
          </p:nvSpPr>
          <p:spPr bwMode="auto">
            <a:xfrm>
              <a:off x="118728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2" name="Forma livre 31"/>
            <p:cNvSpPr/>
            <p:nvPr/>
          </p:nvSpPr>
          <p:spPr bwMode="auto">
            <a:xfrm>
              <a:off x="154620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Forma livre 32"/>
            <p:cNvSpPr/>
            <p:nvPr/>
          </p:nvSpPr>
          <p:spPr bwMode="auto">
            <a:xfrm>
              <a:off x="82692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4" name="Forma livre 33"/>
            <p:cNvSpPr/>
            <p:nvPr/>
          </p:nvSpPr>
          <p:spPr bwMode="auto">
            <a:xfrm>
              <a:off x="118728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-4</a:t>
              </a:r>
              <a:endParaRPr dirty="0"/>
            </a:p>
          </p:txBody>
        </p:sp>
        <p:sp>
          <p:nvSpPr>
            <p:cNvPr id="35" name="Forma livre 34"/>
            <p:cNvSpPr/>
            <p:nvPr/>
          </p:nvSpPr>
          <p:spPr bwMode="auto">
            <a:xfrm>
              <a:off x="154620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Forma livre 35"/>
            <p:cNvSpPr/>
            <p:nvPr/>
          </p:nvSpPr>
          <p:spPr bwMode="auto">
            <a:xfrm>
              <a:off x="82692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Forma livre 36"/>
            <p:cNvSpPr/>
            <p:nvPr/>
          </p:nvSpPr>
          <p:spPr bwMode="auto">
            <a:xfrm>
              <a:off x="118728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Forma livre 37"/>
            <p:cNvSpPr/>
            <p:nvPr/>
          </p:nvSpPr>
          <p:spPr bwMode="auto">
            <a:xfrm>
              <a:off x="154620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9" name="Forma livre 38"/>
          <p:cNvSpPr/>
          <p:nvPr/>
        </p:nvSpPr>
        <p:spPr bwMode="auto">
          <a:xfrm>
            <a:off x="1619280" y="2133720"/>
            <a:ext cx="165564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kernel</a:t>
            </a:r>
            <a:endParaRPr dirty="0"/>
          </a:p>
        </p:txBody>
      </p:sp>
      <p:grpSp>
        <p:nvGrpSpPr>
          <p:cNvPr id="41" name="Grupo 40"/>
          <p:cNvGrpSpPr/>
          <p:nvPr/>
        </p:nvGrpSpPr>
        <p:grpSpPr bwMode="auto">
          <a:xfrm>
            <a:off x="611280" y="3429000"/>
            <a:ext cx="1079279" cy="1081078"/>
            <a:chOff x="611280" y="3429000"/>
            <a:chExt cx="1079279" cy="1081078"/>
          </a:xfrm>
        </p:grpSpPr>
        <p:sp>
          <p:nvSpPr>
            <p:cNvPr id="42" name="Forma livre 41"/>
            <p:cNvSpPr/>
            <p:nvPr/>
          </p:nvSpPr>
          <p:spPr bwMode="auto">
            <a:xfrm>
              <a:off x="61128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Forma livre 42"/>
            <p:cNvSpPr/>
            <p:nvPr/>
          </p:nvSpPr>
          <p:spPr bwMode="auto">
            <a:xfrm>
              <a:off x="97164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Forma livre 43"/>
            <p:cNvSpPr/>
            <p:nvPr/>
          </p:nvSpPr>
          <p:spPr bwMode="auto">
            <a:xfrm>
              <a:off x="133020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Forma livre 44"/>
            <p:cNvSpPr/>
            <p:nvPr/>
          </p:nvSpPr>
          <p:spPr bwMode="auto">
            <a:xfrm>
              <a:off x="6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Forma livre 45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>
                <a:alpha val="37000"/>
              </a:srgbClr>
            </a:solidFill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Forma livre 46"/>
            <p:cNvSpPr/>
            <p:nvPr/>
          </p:nvSpPr>
          <p:spPr bwMode="auto">
            <a:xfrm>
              <a:off x="13302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Forma livre 47"/>
            <p:cNvSpPr/>
            <p:nvPr/>
          </p:nvSpPr>
          <p:spPr bwMode="auto">
            <a:xfrm>
              <a:off x="6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Forma livre 48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Forma livre 49"/>
            <p:cNvSpPr/>
            <p:nvPr/>
          </p:nvSpPr>
          <p:spPr bwMode="auto">
            <a:xfrm>
              <a:off x="13302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1" name="Retângulo 50"/>
          <p:cNvSpPr/>
          <p:nvPr/>
        </p:nvSpPr>
        <p:spPr bwMode="auto">
          <a:xfrm>
            <a:off x="3687841" y="1849238"/>
            <a:ext cx="4897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dirty="0"/>
              <a:t>Exemplo de realização de convolução:</a:t>
            </a:r>
          </a:p>
          <a:p>
            <a:pPr>
              <a:defRPr/>
            </a:pPr>
            <a:r>
              <a:rPr lang="pt-BR" u="sng" dirty="0">
                <a:hlinkClick r:id="rId2" tooltip="https://www.youtube.com/watch?v=_iZ3Q7VXiGI"/>
              </a:rPr>
              <a:t>https://www.youtube.com/watch?v=_iZ3Q7VXiGI</a:t>
            </a:r>
            <a:endParaRPr lang="pt-BR" dirty="0"/>
          </a:p>
        </p:txBody>
      </p:sp>
      <p:grpSp>
        <p:nvGrpSpPr>
          <p:cNvPr id="52" name="Grupo 3">
            <a:extLst>
              <a:ext uri="{FF2B5EF4-FFF2-40B4-BE49-F238E27FC236}">
                <a16:creationId xmlns:a16="http://schemas.microsoft.com/office/drawing/2014/main" id="{D6A1ED2E-AB05-0F75-FBC8-BA6F809D8C76}"/>
              </a:ext>
            </a:extLst>
          </p:cNvPr>
          <p:cNvGrpSpPr/>
          <p:nvPr/>
        </p:nvGrpSpPr>
        <p:grpSpPr bwMode="auto">
          <a:xfrm>
            <a:off x="5075472" y="3710186"/>
            <a:ext cx="2160359" cy="1441439"/>
            <a:chOff x="971640" y="3789360"/>
            <a:chExt cx="2160359" cy="1441439"/>
          </a:xfrm>
        </p:grpSpPr>
        <p:sp>
          <p:nvSpPr>
            <p:cNvPr id="54" name="Forma livre 4">
              <a:extLst>
                <a:ext uri="{FF2B5EF4-FFF2-40B4-BE49-F238E27FC236}">
                  <a16:creationId xmlns:a16="http://schemas.microsoft.com/office/drawing/2014/main" id="{4D5D8AE3-A326-5E7E-D4B9-C95E17A25AEF}"/>
                </a:ext>
              </a:extLst>
            </p:cNvPr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5" name="Forma livre 5">
              <a:extLst>
                <a:ext uri="{FF2B5EF4-FFF2-40B4-BE49-F238E27FC236}">
                  <a16:creationId xmlns:a16="http://schemas.microsoft.com/office/drawing/2014/main" id="{710714C6-87F6-78C2-925C-8C65C78C02E1}"/>
                </a:ext>
              </a:extLst>
            </p:cNvPr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6" name="Forma livre 6">
              <a:extLst>
                <a:ext uri="{FF2B5EF4-FFF2-40B4-BE49-F238E27FC236}">
                  <a16:creationId xmlns:a16="http://schemas.microsoft.com/office/drawing/2014/main" id="{DE92608E-1F7D-A3F0-5C1C-3C2B37EA69B8}"/>
                </a:ext>
              </a:extLst>
            </p:cNvPr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7" name="Forma livre 7">
              <a:extLst>
                <a:ext uri="{FF2B5EF4-FFF2-40B4-BE49-F238E27FC236}">
                  <a16:creationId xmlns:a16="http://schemas.microsoft.com/office/drawing/2014/main" id="{F6BAAF93-C2CB-7E9E-FD46-A25845E48D35}"/>
                </a:ext>
              </a:extLst>
            </p:cNvPr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8" name="Forma livre 8">
              <a:extLst>
                <a:ext uri="{FF2B5EF4-FFF2-40B4-BE49-F238E27FC236}">
                  <a16:creationId xmlns:a16="http://schemas.microsoft.com/office/drawing/2014/main" id="{A593C4B0-9F53-7370-B81B-BDF652D5B793}"/>
                </a:ext>
              </a:extLst>
            </p:cNvPr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9" name="Forma livre 9">
              <a:extLst>
                <a:ext uri="{FF2B5EF4-FFF2-40B4-BE49-F238E27FC236}">
                  <a16:creationId xmlns:a16="http://schemas.microsoft.com/office/drawing/2014/main" id="{369AD7D9-4947-E01A-3305-ED455AEB24BE}"/>
                </a:ext>
              </a:extLst>
            </p:cNvPr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0" name="Forma livre 10">
              <a:extLst>
                <a:ext uri="{FF2B5EF4-FFF2-40B4-BE49-F238E27FC236}">
                  <a16:creationId xmlns:a16="http://schemas.microsoft.com/office/drawing/2014/main" id="{E9B75F45-A334-8726-F682-C65F1F7C61CB}"/>
                </a:ext>
              </a:extLst>
            </p:cNvPr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61" name="Forma livre 11">
              <a:extLst>
                <a:ext uri="{FF2B5EF4-FFF2-40B4-BE49-F238E27FC236}">
                  <a16:creationId xmlns:a16="http://schemas.microsoft.com/office/drawing/2014/main" id="{B5AEDD90-AD3D-4D6B-0E43-3336CEC71FA8}"/>
                </a:ext>
              </a:extLst>
            </p:cNvPr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4</a:t>
              </a:r>
              <a:endParaRPr dirty="0"/>
            </a:p>
          </p:txBody>
        </p:sp>
        <p:sp>
          <p:nvSpPr>
            <p:cNvPr id="62" name="Forma livre 12">
              <a:extLst>
                <a:ext uri="{FF2B5EF4-FFF2-40B4-BE49-F238E27FC236}">
                  <a16:creationId xmlns:a16="http://schemas.microsoft.com/office/drawing/2014/main" id="{71364E97-ECB2-459B-A8A5-0B14F8D0E433}"/>
                </a:ext>
              </a:extLst>
            </p:cNvPr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3" name="Forma livre 13">
              <a:extLst>
                <a:ext uri="{FF2B5EF4-FFF2-40B4-BE49-F238E27FC236}">
                  <a16:creationId xmlns:a16="http://schemas.microsoft.com/office/drawing/2014/main" id="{DD974381-9C78-86A6-BF90-0958234E37F4}"/>
                </a:ext>
              </a:extLst>
            </p:cNvPr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4" name="Forma livre 14">
              <a:extLst>
                <a:ext uri="{FF2B5EF4-FFF2-40B4-BE49-F238E27FC236}">
                  <a16:creationId xmlns:a16="http://schemas.microsoft.com/office/drawing/2014/main" id="{434DBDE1-E343-4B00-E4AA-622CB41ACE8A}"/>
                </a:ext>
              </a:extLst>
            </p:cNvPr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5" name="Forma livre 15">
              <a:extLst>
                <a:ext uri="{FF2B5EF4-FFF2-40B4-BE49-F238E27FC236}">
                  <a16:creationId xmlns:a16="http://schemas.microsoft.com/office/drawing/2014/main" id="{596ED91F-C8A8-CC01-DEAB-AD8969071F56}"/>
                </a:ext>
              </a:extLst>
            </p:cNvPr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6" name="Forma livre 16">
              <a:extLst>
                <a:ext uri="{FF2B5EF4-FFF2-40B4-BE49-F238E27FC236}">
                  <a16:creationId xmlns:a16="http://schemas.microsoft.com/office/drawing/2014/main" id="{6F31E7E9-A4AF-6F87-22E3-4E3ABF9FE5BB}"/>
                </a:ext>
              </a:extLst>
            </p:cNvPr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7" name="Forma livre 17">
              <a:extLst>
                <a:ext uri="{FF2B5EF4-FFF2-40B4-BE49-F238E27FC236}">
                  <a16:creationId xmlns:a16="http://schemas.microsoft.com/office/drawing/2014/main" id="{D6878EEB-3135-68B1-DBCF-DD7D9AEAD16C}"/>
                </a:ext>
              </a:extLst>
            </p:cNvPr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8" name="Forma livre 18">
              <a:extLst>
                <a:ext uri="{FF2B5EF4-FFF2-40B4-BE49-F238E27FC236}">
                  <a16:creationId xmlns:a16="http://schemas.microsoft.com/office/drawing/2014/main" id="{C4F3BEBC-A413-E28D-3ACD-6BC78D6D0FAE}"/>
                </a:ext>
              </a:extLst>
            </p:cNvPr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…</a:t>
              </a:r>
              <a:endParaRPr dirty="0"/>
            </a:p>
          </p:txBody>
        </p:sp>
        <p:sp>
          <p:nvSpPr>
            <p:cNvPr id="69" name="Forma livre 19">
              <a:extLst>
                <a:ext uri="{FF2B5EF4-FFF2-40B4-BE49-F238E27FC236}">
                  <a16:creationId xmlns:a16="http://schemas.microsoft.com/office/drawing/2014/main" id="{0690CD84-C680-8C0C-7C9C-19941ADBF610}"/>
                </a:ext>
              </a:extLst>
            </p:cNvPr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0" name="Forma livre 20">
              <a:extLst>
                <a:ext uri="{FF2B5EF4-FFF2-40B4-BE49-F238E27FC236}">
                  <a16:creationId xmlns:a16="http://schemas.microsoft.com/office/drawing/2014/main" id="{8D70E2F8-DD27-2800-CD79-CD44E9EDC578}"/>
                </a:ext>
              </a:extLst>
            </p:cNvPr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1" name="Forma livre 21">
              <a:extLst>
                <a:ext uri="{FF2B5EF4-FFF2-40B4-BE49-F238E27FC236}">
                  <a16:creationId xmlns:a16="http://schemas.microsoft.com/office/drawing/2014/main" id="{327AC62D-83C1-665C-35CF-0EC38E637EEA}"/>
                </a:ext>
              </a:extLst>
            </p:cNvPr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2" name="Forma livre 22">
              <a:extLst>
                <a:ext uri="{FF2B5EF4-FFF2-40B4-BE49-F238E27FC236}">
                  <a16:creationId xmlns:a16="http://schemas.microsoft.com/office/drawing/2014/main" id="{E42B1D61-9999-FB60-595C-15971017D1F2}"/>
                </a:ext>
              </a:extLst>
            </p:cNvPr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3" name="Forma livre 23">
              <a:extLst>
                <a:ext uri="{FF2B5EF4-FFF2-40B4-BE49-F238E27FC236}">
                  <a16:creationId xmlns:a16="http://schemas.microsoft.com/office/drawing/2014/main" id="{E71CDCEA-E952-D04D-F20F-F73DD5F0CB12}"/>
                </a:ext>
              </a:extLst>
            </p:cNvPr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4" name="Forma livre 24">
              <a:extLst>
                <a:ext uri="{FF2B5EF4-FFF2-40B4-BE49-F238E27FC236}">
                  <a16:creationId xmlns:a16="http://schemas.microsoft.com/office/drawing/2014/main" id="{00E5D3F0-88B1-1072-7E77-02A83E73C04E}"/>
                </a:ext>
              </a:extLst>
            </p:cNvPr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5" name="Forma livre 25">
              <a:extLst>
                <a:ext uri="{FF2B5EF4-FFF2-40B4-BE49-F238E27FC236}">
                  <a16:creationId xmlns:a16="http://schemas.microsoft.com/office/drawing/2014/main" id="{1A126CBA-0F4C-6D59-20CC-8F045DBC7F13}"/>
                </a:ext>
              </a:extLst>
            </p:cNvPr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6" name="Forma livre 26">
              <a:extLst>
                <a:ext uri="{FF2B5EF4-FFF2-40B4-BE49-F238E27FC236}">
                  <a16:creationId xmlns:a16="http://schemas.microsoft.com/office/drawing/2014/main" id="{8CC72219-4E6B-49A6-B620-8E594660BEB8}"/>
                </a:ext>
              </a:extLst>
            </p:cNvPr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7" name="Forma livre 27">
              <a:extLst>
                <a:ext uri="{FF2B5EF4-FFF2-40B4-BE49-F238E27FC236}">
                  <a16:creationId xmlns:a16="http://schemas.microsoft.com/office/drawing/2014/main" id="{CD3CE061-B51C-658E-D34F-1FDBA00C7A5C}"/>
                </a:ext>
              </a:extLst>
            </p:cNvPr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</p:grpSp>
      <p:sp>
        <p:nvSpPr>
          <p:cNvPr id="78" name="Forma livre 38">
            <a:extLst>
              <a:ext uri="{FF2B5EF4-FFF2-40B4-BE49-F238E27FC236}">
                <a16:creationId xmlns:a16="http://schemas.microsoft.com/office/drawing/2014/main" id="{484D3550-FD91-B663-D516-30BA9F86AABF}"/>
              </a:ext>
            </a:extLst>
          </p:cNvPr>
          <p:cNvSpPr/>
          <p:nvPr/>
        </p:nvSpPr>
        <p:spPr bwMode="auto">
          <a:xfrm>
            <a:off x="1151819" y="5708671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Imagem de entrada</a:t>
            </a:r>
            <a:endParaRPr dirty="0"/>
          </a:p>
        </p:txBody>
      </p:sp>
      <p:sp>
        <p:nvSpPr>
          <p:cNvPr id="79" name="Forma livre 38">
            <a:extLst>
              <a:ext uri="{FF2B5EF4-FFF2-40B4-BE49-F238E27FC236}">
                <a16:creationId xmlns:a16="http://schemas.microsoft.com/office/drawing/2014/main" id="{AD6647C0-E6C9-AE67-ABA8-FD993EAC062F}"/>
              </a:ext>
            </a:extLst>
          </p:cNvPr>
          <p:cNvSpPr/>
          <p:nvPr/>
        </p:nvSpPr>
        <p:spPr bwMode="auto">
          <a:xfrm>
            <a:off x="3419832" y="4106647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36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=</a:t>
            </a:r>
            <a:endParaRPr sz="36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49C393DD-6931-5AAA-5BDF-9F46A9783127}"/>
              </a:ext>
            </a:extLst>
          </p:cNvPr>
          <p:cNvSpPr txBox="1"/>
          <p:nvPr/>
        </p:nvSpPr>
        <p:spPr>
          <a:xfrm>
            <a:off x="640592" y="3413294"/>
            <a:ext cx="3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497DFD8C-7E2D-A38A-E4A1-F86D155EB4E3}"/>
              </a:ext>
            </a:extLst>
          </p:cNvPr>
          <p:cNvSpPr txBox="1">
            <a:spLocks/>
          </p:cNvSpPr>
          <p:nvPr/>
        </p:nvSpPr>
        <p:spPr bwMode="auto">
          <a:xfrm>
            <a:off x="609600" y="933450"/>
            <a:ext cx="82296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r>
              <a:rPr lang="pt-BR" dirty="0"/>
              <a:t>Convolução em Imagem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Efeitos especiais</a:t>
            </a:r>
            <a:endParaRPr/>
          </a:p>
        </p:txBody>
      </p:sp>
      <p:pic>
        <p:nvPicPr>
          <p:cNvPr id="9220" name="Picture 4" descr="Image embossing - Wikipedia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33137" y="1485900"/>
            <a:ext cx="7077751" cy="4724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Recuperação da imagem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302406"/>
            <a:ext cx="8029575" cy="309138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3AC003-4374-CEE7-BE87-60A60397D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Realce de Padrões Específicos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0242" name="Picture 2" descr="Fingerprint algorithm recognition | by Manuel Cuevas | Medium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98846" y="1282885"/>
            <a:ext cx="6791325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Hough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88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192851" name="Text Placeholder 3">
            <a:extLst>
              <a:ext uri="{FF2B5EF4-FFF2-40B4-BE49-F238E27FC236}">
                <a16:creationId xmlns:a16="http://schemas.microsoft.com/office/drawing/2014/main" id="{E7105B60-CDBA-E811-94F7-DBCF16FA6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956192847" name="CaixaDeTexto 1956192844">
            <a:extLst>
              <a:ext uri="{FF2B5EF4-FFF2-40B4-BE49-F238E27FC236}">
                <a16:creationId xmlns:a16="http://schemas.microsoft.com/office/drawing/2014/main" id="{D7DF1ECE-70F2-F9B6-90F8-53284B9BB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702146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C98E9D4D-4CF9-4525-3BAA-4DCEDECC54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Transformada de </a:t>
            </a:r>
            <a:r>
              <a:rPr lang="pt-BR" dirty="0" err="1"/>
              <a:t>Hough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511</Words>
  <Application>Microsoft Office PowerPoint</Application>
  <DocSecurity>0</DocSecurity>
  <PresentationFormat>Apresentação na tela (4:3)</PresentationFormat>
  <Paragraphs>144</Paragraphs>
  <Slides>24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StarSymbol</vt:lpstr>
      <vt:lpstr>Verdana</vt:lpstr>
      <vt:lpstr>Wingdings</vt:lpstr>
      <vt:lpstr>Personalizar design</vt:lpstr>
      <vt:lpstr>oleObj</vt:lpstr>
      <vt:lpstr>Apresentação do PowerPoint</vt:lpstr>
      <vt:lpstr>Convolução e Filtragem</vt:lpstr>
      <vt:lpstr>Convolução em 2D</vt:lpstr>
      <vt:lpstr>Apresentação do PowerPoint</vt:lpstr>
      <vt:lpstr>Aplicações – Efeitos especiais</vt:lpstr>
      <vt:lpstr>Aplicações – Recuperação da imagem</vt:lpstr>
      <vt:lpstr>Realce de Padrões Específicos</vt:lpstr>
      <vt:lpstr>Transformada de Hough</vt:lpstr>
      <vt:lpstr>Transformada de Hough</vt:lpstr>
      <vt:lpstr>Exemplo de Detecção de Circunferências</vt:lpstr>
      <vt:lpstr>Exemplo de Aplicação da Detecção de Retas</vt:lpstr>
      <vt:lpstr>Localização com Marcadores Aruco</vt:lpstr>
      <vt:lpstr>Visão de Alto Nível</vt:lpstr>
      <vt:lpstr>Problemas em Visão Computacional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 – Problemas (Tamanho)</vt:lpstr>
      <vt:lpstr>Redes Neurais – Problemas (Dataset)</vt:lpstr>
      <vt:lpstr>Apresentação do PowerPoint</vt:lpstr>
      <vt:lpstr>Atividades Modulo 3</vt:lpstr>
      <vt:lpstr>Formulário de Avaliação do Modulo 2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dos Dados</dc:title>
  <dc:subject/>
  <dc:creator>Kelly</dc:creator>
  <cp:keywords/>
  <dc:description/>
  <cp:lastModifiedBy>Diego Soler</cp:lastModifiedBy>
  <cp:revision>358</cp:revision>
  <dcterms:created xsi:type="dcterms:W3CDTF">2014-04-17T20:05:08Z</dcterms:created>
  <dcterms:modified xsi:type="dcterms:W3CDTF">2023-09-06T20:41:13Z</dcterms:modified>
  <cp:category/>
  <dc:identifier/>
  <cp:contentStatus/>
  <dc:language/>
  <cp:version/>
</cp:coreProperties>
</file>